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8"/>
  </p:notesMasterIdLst>
  <p:sldIdLst>
    <p:sldId id="278" r:id="rId5"/>
    <p:sldId id="279" r:id="rId6"/>
    <p:sldId id="280" r:id="rId7"/>
    <p:sldId id="281" r:id="rId8"/>
    <p:sldId id="282" r:id="rId9"/>
    <p:sldId id="283" r:id="rId10"/>
    <p:sldId id="284" r:id="rId11"/>
    <p:sldId id="285" r:id="rId12"/>
    <p:sldId id="286" r:id="rId13"/>
    <p:sldId id="287" r:id="rId14"/>
    <p:sldId id="288" r:id="rId15"/>
    <p:sldId id="289" r:id="rId16"/>
    <p:sldId id="290" r:id="rId17"/>
    <p:sldId id="291" r:id="rId18"/>
    <p:sldId id="292" r:id="rId19"/>
    <p:sldId id="293" r:id="rId20"/>
    <p:sldId id="294" r:id="rId21"/>
    <p:sldId id="295" r:id="rId22"/>
    <p:sldId id="296" r:id="rId23"/>
    <p:sldId id="297" r:id="rId24"/>
    <p:sldId id="298" r:id="rId25"/>
    <p:sldId id="300" r:id="rId26"/>
    <p:sldId id="301" r:id="rId27"/>
    <p:sldId id="299" r:id="rId28"/>
    <p:sldId id="302" r:id="rId29"/>
    <p:sldId id="303" r:id="rId30"/>
    <p:sldId id="304" r:id="rId31"/>
    <p:sldId id="305" r:id="rId32"/>
    <p:sldId id="306" r:id="rId33"/>
    <p:sldId id="308" r:id="rId34"/>
    <p:sldId id="309" r:id="rId35"/>
    <p:sldId id="310" r:id="rId36"/>
    <p:sldId id="311" r:id="rId37"/>
    <p:sldId id="312" r:id="rId38"/>
    <p:sldId id="307" r:id="rId39"/>
    <p:sldId id="313" r:id="rId40"/>
    <p:sldId id="314" r:id="rId41"/>
    <p:sldId id="315" r:id="rId42"/>
    <p:sldId id="316" r:id="rId43"/>
    <p:sldId id="317" r:id="rId44"/>
    <p:sldId id="318" r:id="rId45"/>
    <p:sldId id="319" r:id="rId46"/>
    <p:sldId id="320"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F8A82F-34DE-471F-BCE3-126B1287D048}" v="80" dt="2022-09-08T11:41:18.6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p:scale>
          <a:sx n="74" d="100"/>
          <a:sy n="74" d="100"/>
        </p:scale>
        <p:origin x="37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ush_khatri@outlook.com" userId="1a4e4968c6f8f2a4" providerId="LiveId" clId="{EFF8A82F-34DE-471F-BCE3-126B1287D048}"/>
    <pc:docChg chg="undo custSel addSld modSld">
      <pc:chgData name="khush_khatri@outlook.com" userId="1a4e4968c6f8f2a4" providerId="LiveId" clId="{EFF8A82F-34DE-471F-BCE3-126B1287D048}" dt="2022-09-08T12:35:50.254" v="6760" actId="1076"/>
      <pc:docMkLst>
        <pc:docMk/>
      </pc:docMkLst>
      <pc:sldChg chg="addSp delSp modSp mod">
        <pc:chgData name="khush_khatri@outlook.com" userId="1a4e4968c6f8f2a4" providerId="LiveId" clId="{EFF8A82F-34DE-471F-BCE3-126B1287D048}" dt="2022-09-08T08:17:03.492" v="94" actId="12"/>
        <pc:sldMkLst>
          <pc:docMk/>
          <pc:sldMk cId="1360053134" sldId="287"/>
        </pc:sldMkLst>
        <pc:spChg chg="mod">
          <ac:chgData name="khush_khatri@outlook.com" userId="1a4e4968c6f8f2a4" providerId="LiveId" clId="{EFF8A82F-34DE-471F-BCE3-126B1287D048}" dt="2022-09-08T08:11:32.869" v="5" actId="14100"/>
          <ac:spMkLst>
            <pc:docMk/>
            <pc:sldMk cId="1360053134" sldId="287"/>
            <ac:spMk id="2" creationId="{007BC0DF-29CE-1E92-6DB0-326C825E105F}"/>
          </ac:spMkLst>
        </pc:spChg>
        <pc:spChg chg="del">
          <ac:chgData name="khush_khatri@outlook.com" userId="1a4e4968c6f8f2a4" providerId="LiveId" clId="{EFF8A82F-34DE-471F-BCE3-126B1287D048}" dt="2022-09-08T08:11:23.297" v="3"/>
          <ac:spMkLst>
            <pc:docMk/>
            <pc:sldMk cId="1360053134" sldId="287"/>
            <ac:spMk id="3" creationId="{D6D35594-5DFB-9158-4B6E-43CE6ADC7A7B}"/>
          </ac:spMkLst>
        </pc:spChg>
        <pc:spChg chg="add mod">
          <ac:chgData name="khush_khatri@outlook.com" userId="1a4e4968c6f8f2a4" providerId="LiveId" clId="{EFF8A82F-34DE-471F-BCE3-126B1287D048}" dt="2022-09-08T08:17:03.492" v="94" actId="12"/>
          <ac:spMkLst>
            <pc:docMk/>
            <pc:sldMk cId="1360053134" sldId="287"/>
            <ac:spMk id="6" creationId="{31838823-6CD2-6A1F-BEC0-2E9DF7EC2700}"/>
          </ac:spMkLst>
        </pc:spChg>
        <pc:picChg chg="add mod">
          <ac:chgData name="khush_khatri@outlook.com" userId="1a4e4968c6f8f2a4" providerId="LiveId" clId="{EFF8A82F-34DE-471F-BCE3-126B1287D048}" dt="2022-09-08T08:11:27.096" v="4" actId="1076"/>
          <ac:picMkLst>
            <pc:docMk/>
            <pc:sldMk cId="1360053134" sldId="287"/>
            <ac:picMk id="4" creationId="{6ED7505F-C998-5A92-FB1B-216B250DB4F6}"/>
          </ac:picMkLst>
        </pc:picChg>
      </pc:sldChg>
      <pc:sldChg chg="addSp modSp new mod">
        <pc:chgData name="khush_khatri@outlook.com" userId="1a4e4968c6f8f2a4" providerId="LiveId" clId="{EFF8A82F-34DE-471F-BCE3-126B1287D048}" dt="2022-09-08T08:18:25.350" v="101" actId="207"/>
        <pc:sldMkLst>
          <pc:docMk/>
          <pc:sldMk cId="1282159037" sldId="288"/>
        </pc:sldMkLst>
        <pc:spChg chg="add mod">
          <ac:chgData name="khush_khatri@outlook.com" userId="1a4e4968c6f8f2a4" providerId="LiveId" clId="{EFF8A82F-34DE-471F-BCE3-126B1287D048}" dt="2022-09-08T08:18:25.350" v="101" actId="207"/>
          <ac:spMkLst>
            <pc:docMk/>
            <pc:sldMk cId="1282159037" sldId="288"/>
            <ac:spMk id="3" creationId="{57745F27-AE1E-AA1A-C9CC-41E0DB237C91}"/>
          </ac:spMkLst>
        </pc:spChg>
        <pc:picChg chg="add mod">
          <ac:chgData name="khush_khatri@outlook.com" userId="1a4e4968c6f8f2a4" providerId="LiveId" clId="{EFF8A82F-34DE-471F-BCE3-126B1287D048}" dt="2022-09-08T08:17:46.692" v="97" actId="1076"/>
          <ac:picMkLst>
            <pc:docMk/>
            <pc:sldMk cId="1282159037" sldId="288"/>
            <ac:picMk id="2" creationId="{6D8DC792-BCD2-475C-5618-C3D5DB224565}"/>
          </ac:picMkLst>
        </pc:picChg>
      </pc:sldChg>
      <pc:sldChg chg="addSp modSp new mod">
        <pc:chgData name="khush_khatri@outlook.com" userId="1a4e4968c6f8f2a4" providerId="LiveId" clId="{EFF8A82F-34DE-471F-BCE3-126B1287D048}" dt="2022-09-08T08:26:30.674" v="174" actId="20577"/>
        <pc:sldMkLst>
          <pc:docMk/>
          <pc:sldMk cId="3065059154" sldId="289"/>
        </pc:sldMkLst>
        <pc:spChg chg="add mod">
          <ac:chgData name="khush_khatri@outlook.com" userId="1a4e4968c6f8f2a4" providerId="LiveId" clId="{EFF8A82F-34DE-471F-BCE3-126B1287D048}" dt="2022-09-08T08:24:10.059" v="152" actId="20577"/>
          <ac:spMkLst>
            <pc:docMk/>
            <pc:sldMk cId="3065059154" sldId="289"/>
            <ac:spMk id="3" creationId="{AE59A6B4-62D9-C7A8-B7C1-D316BBA3CE32}"/>
          </ac:spMkLst>
        </pc:spChg>
        <pc:spChg chg="add mod">
          <ac:chgData name="khush_khatri@outlook.com" userId="1a4e4968c6f8f2a4" providerId="LiveId" clId="{EFF8A82F-34DE-471F-BCE3-126B1287D048}" dt="2022-09-08T08:26:30.674" v="174" actId="20577"/>
          <ac:spMkLst>
            <pc:docMk/>
            <pc:sldMk cId="3065059154" sldId="289"/>
            <ac:spMk id="5" creationId="{B1516241-D1F8-2D8C-302B-890B4237F4B3}"/>
          </ac:spMkLst>
        </pc:spChg>
        <pc:picChg chg="add mod">
          <ac:chgData name="khush_khatri@outlook.com" userId="1a4e4968c6f8f2a4" providerId="LiveId" clId="{EFF8A82F-34DE-471F-BCE3-126B1287D048}" dt="2022-09-08T08:24:41.327" v="156" actId="1076"/>
          <ac:picMkLst>
            <pc:docMk/>
            <pc:sldMk cId="3065059154" sldId="289"/>
            <ac:picMk id="2" creationId="{27E6BFAC-7FFD-DCC7-CA37-D9618C2059EA}"/>
          </ac:picMkLst>
        </pc:picChg>
        <pc:picChg chg="add mod">
          <ac:chgData name="khush_khatri@outlook.com" userId="1a4e4968c6f8f2a4" providerId="LiveId" clId="{EFF8A82F-34DE-471F-BCE3-126B1287D048}" dt="2022-09-08T08:24:49.744" v="158" actId="14100"/>
          <ac:picMkLst>
            <pc:docMk/>
            <pc:sldMk cId="3065059154" sldId="289"/>
            <ac:picMk id="4" creationId="{B59E5F97-1F1B-C5EE-2C58-789E58ACBD5C}"/>
          </ac:picMkLst>
        </pc:picChg>
      </pc:sldChg>
      <pc:sldChg chg="addSp modSp new mod">
        <pc:chgData name="khush_khatri@outlook.com" userId="1a4e4968c6f8f2a4" providerId="LiveId" clId="{EFF8A82F-34DE-471F-BCE3-126B1287D048}" dt="2022-09-08T08:33:27.341" v="263" actId="20577"/>
        <pc:sldMkLst>
          <pc:docMk/>
          <pc:sldMk cId="2044105947" sldId="290"/>
        </pc:sldMkLst>
        <pc:spChg chg="add mod">
          <ac:chgData name="khush_khatri@outlook.com" userId="1a4e4968c6f8f2a4" providerId="LiveId" clId="{EFF8A82F-34DE-471F-BCE3-126B1287D048}" dt="2022-09-08T08:33:27.341" v="263" actId="20577"/>
          <ac:spMkLst>
            <pc:docMk/>
            <pc:sldMk cId="2044105947" sldId="290"/>
            <ac:spMk id="4" creationId="{FA2CF87A-036D-3D8F-C8BE-6889AF326CB1}"/>
          </ac:spMkLst>
        </pc:spChg>
        <pc:picChg chg="add mod">
          <ac:chgData name="khush_khatri@outlook.com" userId="1a4e4968c6f8f2a4" providerId="LiveId" clId="{EFF8A82F-34DE-471F-BCE3-126B1287D048}" dt="2022-09-08T08:28:06.877" v="177" actId="1076"/>
          <ac:picMkLst>
            <pc:docMk/>
            <pc:sldMk cId="2044105947" sldId="290"/>
            <ac:picMk id="2" creationId="{643A1000-EB65-DDCA-D532-943D9DB9A0D6}"/>
          </ac:picMkLst>
        </pc:picChg>
        <pc:picChg chg="add mod">
          <ac:chgData name="khush_khatri@outlook.com" userId="1a4e4968c6f8f2a4" providerId="LiveId" clId="{EFF8A82F-34DE-471F-BCE3-126B1287D048}" dt="2022-09-08T08:28:26.406" v="179" actId="1076"/>
          <ac:picMkLst>
            <pc:docMk/>
            <pc:sldMk cId="2044105947" sldId="290"/>
            <ac:picMk id="3" creationId="{37CAD6EF-203B-0242-7A17-A97AA8F40CD6}"/>
          </ac:picMkLst>
        </pc:picChg>
      </pc:sldChg>
      <pc:sldChg chg="addSp delSp modSp new mod">
        <pc:chgData name="khush_khatri@outlook.com" userId="1a4e4968c6f8f2a4" providerId="LiveId" clId="{EFF8A82F-34DE-471F-BCE3-126B1287D048}" dt="2022-09-08T08:40:24.111" v="582" actId="255"/>
        <pc:sldMkLst>
          <pc:docMk/>
          <pc:sldMk cId="347024343" sldId="291"/>
        </pc:sldMkLst>
        <pc:spChg chg="add del mod">
          <ac:chgData name="khush_khatri@outlook.com" userId="1a4e4968c6f8f2a4" providerId="LiveId" clId="{EFF8A82F-34DE-471F-BCE3-126B1287D048}" dt="2022-09-08T08:34:12.853" v="374"/>
          <ac:spMkLst>
            <pc:docMk/>
            <pc:sldMk cId="347024343" sldId="291"/>
            <ac:spMk id="3" creationId="{22761BD4-4AB0-94E4-ABEA-9FA676B2F181}"/>
          </ac:spMkLst>
        </pc:spChg>
        <pc:spChg chg="add mod">
          <ac:chgData name="khush_khatri@outlook.com" userId="1a4e4968c6f8f2a4" providerId="LiveId" clId="{EFF8A82F-34DE-471F-BCE3-126B1287D048}" dt="2022-09-08T08:40:24.111" v="582" actId="255"/>
          <ac:spMkLst>
            <pc:docMk/>
            <pc:sldMk cId="347024343" sldId="291"/>
            <ac:spMk id="6" creationId="{189C8B8F-35AB-4404-D851-A7884D6A150B}"/>
          </ac:spMkLst>
        </pc:spChg>
        <pc:picChg chg="add mod">
          <ac:chgData name="khush_khatri@outlook.com" userId="1a4e4968c6f8f2a4" providerId="LiveId" clId="{EFF8A82F-34DE-471F-BCE3-126B1287D048}" dt="2022-09-08T08:34:28.981" v="377" actId="1076"/>
          <ac:picMkLst>
            <pc:docMk/>
            <pc:sldMk cId="347024343" sldId="291"/>
            <ac:picMk id="4" creationId="{75DF9511-8B09-B343-9A0C-716405355D8E}"/>
          </ac:picMkLst>
        </pc:picChg>
        <pc:picChg chg="add mod">
          <ac:chgData name="khush_khatri@outlook.com" userId="1a4e4968c6f8f2a4" providerId="LiveId" clId="{EFF8A82F-34DE-471F-BCE3-126B1287D048}" dt="2022-09-08T08:34:48.826" v="379" actId="1076"/>
          <ac:picMkLst>
            <pc:docMk/>
            <pc:sldMk cId="347024343" sldId="291"/>
            <ac:picMk id="5" creationId="{B2E3237A-E0CF-F74B-7183-29640E74C4CB}"/>
          </ac:picMkLst>
        </pc:picChg>
      </pc:sldChg>
      <pc:sldChg chg="addSp delSp modSp new mod">
        <pc:chgData name="khush_khatri@outlook.com" userId="1a4e4968c6f8f2a4" providerId="LiveId" clId="{EFF8A82F-34DE-471F-BCE3-126B1287D048}" dt="2022-09-08T08:47:37.266" v="813" actId="20577"/>
        <pc:sldMkLst>
          <pc:docMk/>
          <pc:sldMk cId="2031652657" sldId="292"/>
        </pc:sldMkLst>
        <pc:spChg chg="add mod">
          <ac:chgData name="khush_khatri@outlook.com" userId="1a4e4968c6f8f2a4" providerId="LiveId" clId="{EFF8A82F-34DE-471F-BCE3-126B1287D048}" dt="2022-09-08T08:47:37.266" v="813" actId="20577"/>
          <ac:spMkLst>
            <pc:docMk/>
            <pc:sldMk cId="2031652657" sldId="292"/>
            <ac:spMk id="7" creationId="{9682DE8C-AF3E-CA4B-E7F7-5AA6447055EC}"/>
          </ac:spMkLst>
        </pc:spChg>
        <pc:picChg chg="add del mod">
          <ac:chgData name="khush_khatri@outlook.com" userId="1a4e4968c6f8f2a4" providerId="LiveId" clId="{EFF8A82F-34DE-471F-BCE3-126B1287D048}" dt="2022-09-08T08:44:56.833" v="597" actId="21"/>
          <ac:picMkLst>
            <pc:docMk/>
            <pc:sldMk cId="2031652657" sldId="292"/>
            <ac:picMk id="2" creationId="{62477BCE-9311-CB9A-B863-9007447D96F5}"/>
          </ac:picMkLst>
        </pc:picChg>
        <pc:picChg chg="add mod">
          <ac:chgData name="khush_khatri@outlook.com" userId="1a4e4968c6f8f2a4" providerId="LiveId" clId="{EFF8A82F-34DE-471F-BCE3-126B1287D048}" dt="2022-09-08T08:46:06.191" v="610" actId="14100"/>
          <ac:picMkLst>
            <pc:docMk/>
            <pc:sldMk cId="2031652657" sldId="292"/>
            <ac:picMk id="3" creationId="{E8A1F286-A46C-E804-B4E4-EB056FE43532}"/>
          </ac:picMkLst>
        </pc:picChg>
        <pc:picChg chg="add mod">
          <ac:chgData name="khush_khatri@outlook.com" userId="1a4e4968c6f8f2a4" providerId="LiveId" clId="{EFF8A82F-34DE-471F-BCE3-126B1287D048}" dt="2022-09-08T08:46:12.348" v="611" actId="1076"/>
          <ac:picMkLst>
            <pc:docMk/>
            <pc:sldMk cId="2031652657" sldId="292"/>
            <ac:picMk id="4" creationId="{267D89B2-47AD-581A-F5A8-3E87E9B6875A}"/>
          </ac:picMkLst>
        </pc:picChg>
        <pc:picChg chg="add mod">
          <ac:chgData name="khush_khatri@outlook.com" userId="1a4e4968c6f8f2a4" providerId="LiveId" clId="{EFF8A82F-34DE-471F-BCE3-126B1287D048}" dt="2022-09-08T08:45:49.920" v="607" actId="14100"/>
          <ac:picMkLst>
            <pc:docMk/>
            <pc:sldMk cId="2031652657" sldId="292"/>
            <ac:picMk id="5" creationId="{3E8C2E58-6AB2-7D8D-835C-DC1A70412FA5}"/>
          </ac:picMkLst>
        </pc:picChg>
        <pc:picChg chg="add mod">
          <ac:chgData name="khush_khatri@outlook.com" userId="1a4e4968c6f8f2a4" providerId="LiveId" clId="{EFF8A82F-34DE-471F-BCE3-126B1287D048}" dt="2022-09-08T08:45:58.163" v="608" actId="14100"/>
          <ac:picMkLst>
            <pc:docMk/>
            <pc:sldMk cId="2031652657" sldId="292"/>
            <ac:picMk id="6" creationId="{7698A96A-13A7-60F6-91F1-12FA264A2815}"/>
          </ac:picMkLst>
        </pc:picChg>
      </pc:sldChg>
      <pc:sldChg chg="addSp modSp new mod">
        <pc:chgData name="khush_khatri@outlook.com" userId="1a4e4968c6f8f2a4" providerId="LiveId" clId="{EFF8A82F-34DE-471F-BCE3-126B1287D048}" dt="2022-09-08T08:50:53.873" v="1062" actId="14100"/>
        <pc:sldMkLst>
          <pc:docMk/>
          <pc:sldMk cId="4287678595" sldId="293"/>
        </pc:sldMkLst>
        <pc:spChg chg="add mod">
          <ac:chgData name="khush_khatri@outlook.com" userId="1a4e4968c6f8f2a4" providerId="LiveId" clId="{EFF8A82F-34DE-471F-BCE3-126B1287D048}" dt="2022-09-08T08:49:38.623" v="1050" actId="14100"/>
          <ac:spMkLst>
            <pc:docMk/>
            <pc:sldMk cId="4287678595" sldId="293"/>
            <ac:spMk id="4" creationId="{901FD8DF-ADB6-32FA-AAC6-9DD5B7930F5D}"/>
          </ac:spMkLst>
        </pc:spChg>
        <pc:picChg chg="add mod">
          <ac:chgData name="khush_khatri@outlook.com" userId="1a4e4968c6f8f2a4" providerId="LiveId" clId="{EFF8A82F-34DE-471F-BCE3-126B1287D048}" dt="2022-09-08T08:50:47.404" v="1061" actId="14100"/>
          <ac:picMkLst>
            <pc:docMk/>
            <pc:sldMk cId="4287678595" sldId="293"/>
            <ac:picMk id="3" creationId="{E82B88CD-FDED-E176-1986-AEE06CDC2193}"/>
          </ac:picMkLst>
        </pc:picChg>
        <pc:picChg chg="add mod">
          <ac:chgData name="khush_khatri@outlook.com" userId="1a4e4968c6f8f2a4" providerId="LiveId" clId="{EFF8A82F-34DE-471F-BCE3-126B1287D048}" dt="2022-09-08T08:50:36.352" v="1058" actId="14100"/>
          <ac:picMkLst>
            <pc:docMk/>
            <pc:sldMk cId="4287678595" sldId="293"/>
            <ac:picMk id="5" creationId="{1667178D-2314-ED64-2A88-475B615E614F}"/>
          </ac:picMkLst>
        </pc:picChg>
        <pc:picChg chg="add mod">
          <ac:chgData name="khush_khatri@outlook.com" userId="1a4e4968c6f8f2a4" providerId="LiveId" clId="{EFF8A82F-34DE-471F-BCE3-126B1287D048}" dt="2022-09-08T08:50:53.873" v="1062" actId="14100"/>
          <ac:picMkLst>
            <pc:docMk/>
            <pc:sldMk cId="4287678595" sldId="293"/>
            <ac:picMk id="6" creationId="{64AE518F-A5C6-6F6E-42AA-0E640B5C74C4}"/>
          </ac:picMkLst>
        </pc:picChg>
      </pc:sldChg>
      <pc:sldChg chg="addSp modSp new mod">
        <pc:chgData name="khush_khatri@outlook.com" userId="1a4e4968c6f8f2a4" providerId="LiveId" clId="{EFF8A82F-34DE-471F-BCE3-126B1287D048}" dt="2022-09-08T08:56:15.798" v="1105" actId="2711"/>
        <pc:sldMkLst>
          <pc:docMk/>
          <pc:sldMk cId="642096451" sldId="294"/>
        </pc:sldMkLst>
        <pc:spChg chg="add mod">
          <ac:chgData name="khush_khatri@outlook.com" userId="1a4e4968c6f8f2a4" providerId="LiveId" clId="{EFF8A82F-34DE-471F-BCE3-126B1287D048}" dt="2022-09-08T08:56:15.798" v="1105" actId="2711"/>
          <ac:spMkLst>
            <pc:docMk/>
            <pc:sldMk cId="642096451" sldId="294"/>
            <ac:spMk id="4" creationId="{D906E050-3C66-F2CB-AB50-B7C55CE3A7A3}"/>
          </ac:spMkLst>
        </pc:spChg>
        <pc:picChg chg="add mod">
          <ac:chgData name="khush_khatri@outlook.com" userId="1a4e4968c6f8f2a4" providerId="LiveId" clId="{EFF8A82F-34DE-471F-BCE3-126B1287D048}" dt="2022-09-08T08:52:11.958" v="1069" actId="14100"/>
          <ac:picMkLst>
            <pc:docMk/>
            <pc:sldMk cId="642096451" sldId="294"/>
            <ac:picMk id="2" creationId="{AFEBD846-7E80-03E3-A9C5-6D70099D730E}"/>
          </ac:picMkLst>
        </pc:picChg>
        <pc:picChg chg="add mod">
          <ac:chgData name="khush_khatri@outlook.com" userId="1a4e4968c6f8f2a4" providerId="LiveId" clId="{EFF8A82F-34DE-471F-BCE3-126B1287D048}" dt="2022-09-08T08:52:05.684" v="1068" actId="14100"/>
          <ac:picMkLst>
            <pc:docMk/>
            <pc:sldMk cId="642096451" sldId="294"/>
            <ac:picMk id="3" creationId="{A07EC846-DBEE-4B75-EFF7-7257D5890B30}"/>
          </ac:picMkLst>
        </pc:picChg>
      </pc:sldChg>
      <pc:sldChg chg="addSp modSp new mod modClrScheme chgLayout">
        <pc:chgData name="khush_khatri@outlook.com" userId="1a4e4968c6f8f2a4" providerId="LiveId" clId="{EFF8A82F-34DE-471F-BCE3-126B1287D048}" dt="2022-09-08T09:05:37.528" v="1254" actId="14100"/>
        <pc:sldMkLst>
          <pc:docMk/>
          <pc:sldMk cId="1372417574" sldId="295"/>
        </pc:sldMkLst>
        <pc:spChg chg="add mod">
          <ac:chgData name="khush_khatri@outlook.com" userId="1a4e4968c6f8f2a4" providerId="LiveId" clId="{EFF8A82F-34DE-471F-BCE3-126B1287D048}" dt="2022-09-08T09:05:14.447" v="1249" actId="20577"/>
          <ac:spMkLst>
            <pc:docMk/>
            <pc:sldMk cId="1372417574" sldId="295"/>
            <ac:spMk id="2" creationId="{4A392BEB-C92F-56C2-923C-0E3CCB59060A}"/>
          </ac:spMkLst>
        </pc:spChg>
        <pc:picChg chg="add mod">
          <ac:chgData name="khush_khatri@outlook.com" userId="1a4e4968c6f8f2a4" providerId="LiveId" clId="{EFF8A82F-34DE-471F-BCE3-126B1287D048}" dt="2022-09-08T09:05:37.528" v="1254" actId="14100"/>
          <ac:picMkLst>
            <pc:docMk/>
            <pc:sldMk cId="1372417574" sldId="295"/>
            <ac:picMk id="3" creationId="{0911097E-06CA-B1CD-B46D-DA383DBD5642}"/>
          </ac:picMkLst>
        </pc:picChg>
      </pc:sldChg>
      <pc:sldChg chg="addSp delSp modSp new mod modClrScheme chgLayout">
        <pc:chgData name="khush_khatri@outlook.com" userId="1a4e4968c6f8f2a4" providerId="LiveId" clId="{EFF8A82F-34DE-471F-BCE3-126B1287D048}" dt="2022-09-08T09:14:20.991" v="1456" actId="20577"/>
        <pc:sldMkLst>
          <pc:docMk/>
          <pc:sldMk cId="2888203137" sldId="296"/>
        </pc:sldMkLst>
        <pc:spChg chg="del">
          <ac:chgData name="khush_khatri@outlook.com" userId="1a4e4968c6f8f2a4" providerId="LiveId" clId="{EFF8A82F-34DE-471F-BCE3-126B1287D048}" dt="2022-09-08T09:08:18.920" v="1256" actId="700"/>
          <ac:spMkLst>
            <pc:docMk/>
            <pc:sldMk cId="2888203137" sldId="296"/>
            <ac:spMk id="2" creationId="{71B4394C-CCC4-77CC-05B5-3587B5443D1D}"/>
          </ac:spMkLst>
        </pc:spChg>
        <pc:spChg chg="add mod">
          <ac:chgData name="khush_khatri@outlook.com" userId="1a4e4968c6f8f2a4" providerId="LiveId" clId="{EFF8A82F-34DE-471F-BCE3-126B1287D048}" dt="2022-09-08T09:14:20.991" v="1456" actId="20577"/>
          <ac:spMkLst>
            <pc:docMk/>
            <pc:sldMk cId="2888203137" sldId="296"/>
            <ac:spMk id="6" creationId="{47AE3534-8956-88CF-ADA4-76EFE04D6DE3}"/>
          </ac:spMkLst>
        </pc:spChg>
        <pc:picChg chg="add mod">
          <ac:chgData name="khush_khatri@outlook.com" userId="1a4e4968c6f8f2a4" providerId="LiveId" clId="{EFF8A82F-34DE-471F-BCE3-126B1287D048}" dt="2022-09-08T09:09:38.300" v="1267" actId="1076"/>
          <ac:picMkLst>
            <pc:docMk/>
            <pc:sldMk cId="2888203137" sldId="296"/>
            <ac:picMk id="3" creationId="{EE70001D-F390-85D1-BB17-71BC7701DE2B}"/>
          </ac:picMkLst>
        </pc:picChg>
        <pc:picChg chg="add mod">
          <ac:chgData name="khush_khatri@outlook.com" userId="1a4e4968c6f8f2a4" providerId="LiveId" clId="{EFF8A82F-34DE-471F-BCE3-126B1287D048}" dt="2022-09-08T09:10:03.106" v="1273" actId="14100"/>
          <ac:picMkLst>
            <pc:docMk/>
            <pc:sldMk cId="2888203137" sldId="296"/>
            <ac:picMk id="4" creationId="{E71050E3-E189-58BA-0F67-2D6F0D4B29E0}"/>
          </ac:picMkLst>
        </pc:picChg>
        <pc:picChg chg="add mod">
          <ac:chgData name="khush_khatri@outlook.com" userId="1a4e4968c6f8f2a4" providerId="LiveId" clId="{EFF8A82F-34DE-471F-BCE3-126B1287D048}" dt="2022-09-08T09:09:43.694" v="1268" actId="1076"/>
          <ac:picMkLst>
            <pc:docMk/>
            <pc:sldMk cId="2888203137" sldId="296"/>
            <ac:picMk id="5" creationId="{1FBA971C-C7BE-1B26-E8B7-5654A6DC933E}"/>
          </ac:picMkLst>
        </pc:picChg>
      </pc:sldChg>
      <pc:sldChg chg="addSp modSp new mod">
        <pc:chgData name="khush_khatri@outlook.com" userId="1a4e4968c6f8f2a4" providerId="LiveId" clId="{EFF8A82F-34DE-471F-BCE3-126B1287D048}" dt="2022-09-08T09:22:46.086" v="1708" actId="1076"/>
        <pc:sldMkLst>
          <pc:docMk/>
          <pc:sldMk cId="3135859452" sldId="297"/>
        </pc:sldMkLst>
        <pc:spChg chg="add mod">
          <ac:chgData name="khush_khatri@outlook.com" userId="1a4e4968c6f8f2a4" providerId="LiveId" clId="{EFF8A82F-34DE-471F-BCE3-126B1287D048}" dt="2022-09-08T09:19:50.956" v="1629" actId="20577"/>
          <ac:spMkLst>
            <pc:docMk/>
            <pc:sldMk cId="3135859452" sldId="297"/>
            <ac:spMk id="4" creationId="{B01363BC-B9B4-373E-6C12-59D3EC9BC342}"/>
          </ac:spMkLst>
        </pc:spChg>
        <pc:spChg chg="add mod">
          <ac:chgData name="khush_khatri@outlook.com" userId="1a4e4968c6f8f2a4" providerId="LiveId" clId="{EFF8A82F-34DE-471F-BCE3-126B1287D048}" dt="2022-09-08T09:22:25.956" v="1706" actId="20577"/>
          <ac:spMkLst>
            <pc:docMk/>
            <pc:sldMk cId="3135859452" sldId="297"/>
            <ac:spMk id="5" creationId="{345AC6EC-D989-9204-D949-01A079FA80ED}"/>
          </ac:spMkLst>
        </pc:spChg>
        <pc:picChg chg="add mod">
          <ac:chgData name="khush_khatri@outlook.com" userId="1a4e4968c6f8f2a4" providerId="LiveId" clId="{EFF8A82F-34DE-471F-BCE3-126B1287D048}" dt="2022-09-08T09:18:12.676" v="1461" actId="1076"/>
          <ac:picMkLst>
            <pc:docMk/>
            <pc:sldMk cId="3135859452" sldId="297"/>
            <ac:picMk id="2" creationId="{A9E7726B-1A0A-D119-F427-6DB5509DED77}"/>
          </ac:picMkLst>
        </pc:picChg>
        <pc:picChg chg="add mod">
          <ac:chgData name="khush_khatri@outlook.com" userId="1a4e4968c6f8f2a4" providerId="LiveId" clId="{EFF8A82F-34DE-471F-BCE3-126B1287D048}" dt="2022-09-08T09:18:23.553" v="1463" actId="1076"/>
          <ac:picMkLst>
            <pc:docMk/>
            <pc:sldMk cId="3135859452" sldId="297"/>
            <ac:picMk id="3" creationId="{06E2B1AF-2BCF-0E30-0821-3914450B24BD}"/>
          </ac:picMkLst>
        </pc:picChg>
        <pc:picChg chg="add mod">
          <ac:chgData name="khush_khatri@outlook.com" userId="1a4e4968c6f8f2a4" providerId="LiveId" clId="{EFF8A82F-34DE-471F-BCE3-126B1287D048}" dt="2022-09-08T09:22:46.086" v="1708" actId="1076"/>
          <ac:picMkLst>
            <pc:docMk/>
            <pc:sldMk cId="3135859452" sldId="297"/>
            <ac:picMk id="6" creationId="{765403BD-309E-21D5-0F6D-57CD4E4EBBBC}"/>
          </ac:picMkLst>
        </pc:picChg>
      </pc:sldChg>
      <pc:sldChg chg="addSp modSp new mod">
        <pc:chgData name="khush_khatri@outlook.com" userId="1a4e4968c6f8f2a4" providerId="LiveId" clId="{EFF8A82F-34DE-471F-BCE3-126B1287D048}" dt="2022-09-08T09:25:30.017" v="1731" actId="20577"/>
        <pc:sldMkLst>
          <pc:docMk/>
          <pc:sldMk cId="2277801666" sldId="298"/>
        </pc:sldMkLst>
        <pc:spChg chg="add mod">
          <ac:chgData name="khush_khatri@outlook.com" userId="1a4e4968c6f8f2a4" providerId="LiveId" clId="{EFF8A82F-34DE-471F-BCE3-126B1287D048}" dt="2022-09-08T09:25:30.017" v="1731" actId="20577"/>
          <ac:spMkLst>
            <pc:docMk/>
            <pc:sldMk cId="2277801666" sldId="298"/>
            <ac:spMk id="3" creationId="{6A7A90E0-F0DA-2E75-6EA2-BC66EAB2372A}"/>
          </ac:spMkLst>
        </pc:spChg>
        <pc:picChg chg="add mod">
          <ac:chgData name="khush_khatri@outlook.com" userId="1a4e4968c6f8f2a4" providerId="LiveId" clId="{EFF8A82F-34DE-471F-BCE3-126B1287D048}" dt="2022-09-08T09:23:26.767" v="1712" actId="1076"/>
          <ac:picMkLst>
            <pc:docMk/>
            <pc:sldMk cId="2277801666" sldId="298"/>
            <ac:picMk id="2" creationId="{EB9EE1AC-2369-AE9E-FC22-635BD509DF1B}"/>
          </ac:picMkLst>
        </pc:picChg>
      </pc:sldChg>
      <pc:sldChg chg="addSp delSp modSp new mod modClrScheme chgLayout">
        <pc:chgData name="khush_khatri@outlook.com" userId="1a4e4968c6f8f2a4" providerId="LiveId" clId="{EFF8A82F-34DE-471F-BCE3-126B1287D048}" dt="2022-09-08T09:54:39.617" v="2164" actId="14100"/>
        <pc:sldMkLst>
          <pc:docMk/>
          <pc:sldMk cId="1289552977" sldId="299"/>
        </pc:sldMkLst>
        <pc:spChg chg="add del mod">
          <ac:chgData name="khush_khatri@outlook.com" userId="1a4e4968c6f8f2a4" providerId="LiveId" clId="{EFF8A82F-34DE-471F-BCE3-126B1287D048}" dt="2022-09-08T09:25:53.675" v="1734" actId="700"/>
          <ac:spMkLst>
            <pc:docMk/>
            <pc:sldMk cId="1289552977" sldId="299"/>
            <ac:spMk id="2" creationId="{5F0438FF-C92B-AD12-D9AF-828DE8C32463}"/>
          </ac:spMkLst>
        </pc:spChg>
        <pc:spChg chg="add del mod">
          <ac:chgData name="khush_khatri@outlook.com" userId="1a4e4968c6f8f2a4" providerId="LiveId" clId="{EFF8A82F-34DE-471F-BCE3-126B1287D048}" dt="2022-09-08T09:25:53.675" v="1734" actId="700"/>
          <ac:spMkLst>
            <pc:docMk/>
            <pc:sldMk cId="1289552977" sldId="299"/>
            <ac:spMk id="3" creationId="{EB74FE88-71B6-8D00-8EF1-11D038A6D0C9}"/>
          </ac:spMkLst>
        </pc:spChg>
        <pc:spChg chg="add mod">
          <ac:chgData name="khush_khatri@outlook.com" userId="1a4e4968c6f8f2a4" providerId="LiveId" clId="{EFF8A82F-34DE-471F-BCE3-126B1287D048}" dt="2022-09-08T09:44:54.185" v="1777" actId="14100"/>
          <ac:spMkLst>
            <pc:docMk/>
            <pc:sldMk cId="1289552977" sldId="299"/>
            <ac:spMk id="4" creationId="{FF801819-F3ED-D510-6368-01C66F3CA9A7}"/>
          </ac:spMkLst>
        </pc:spChg>
        <pc:spChg chg="add mod">
          <ac:chgData name="khush_khatri@outlook.com" userId="1a4e4968c6f8f2a4" providerId="LiveId" clId="{EFF8A82F-34DE-471F-BCE3-126B1287D048}" dt="2022-09-08T09:54:31.259" v="2162" actId="20577"/>
          <ac:spMkLst>
            <pc:docMk/>
            <pc:sldMk cId="1289552977" sldId="299"/>
            <ac:spMk id="7" creationId="{FDE66522-DFA9-2FED-4358-41BE54C24D3F}"/>
          </ac:spMkLst>
        </pc:spChg>
        <pc:picChg chg="add mod">
          <ac:chgData name="khush_khatri@outlook.com" userId="1a4e4968c6f8f2a4" providerId="LiveId" clId="{EFF8A82F-34DE-471F-BCE3-126B1287D048}" dt="2022-09-08T09:45:02.602" v="1779" actId="1076"/>
          <ac:picMkLst>
            <pc:docMk/>
            <pc:sldMk cId="1289552977" sldId="299"/>
            <ac:picMk id="5" creationId="{820BE6C8-F5E1-454B-F729-1C2854B27823}"/>
          </ac:picMkLst>
        </pc:picChg>
        <pc:picChg chg="add mod">
          <ac:chgData name="khush_khatri@outlook.com" userId="1a4e4968c6f8f2a4" providerId="LiveId" clId="{EFF8A82F-34DE-471F-BCE3-126B1287D048}" dt="2022-09-08T09:54:39.617" v="2164" actId="14100"/>
          <ac:picMkLst>
            <pc:docMk/>
            <pc:sldMk cId="1289552977" sldId="299"/>
            <ac:picMk id="6" creationId="{417A7E0D-7DB6-38A5-70FF-93F3298419E8}"/>
          </ac:picMkLst>
        </pc:picChg>
      </pc:sldChg>
      <pc:sldChg chg="addSp modSp new mod">
        <pc:chgData name="khush_khatri@outlook.com" userId="1a4e4968c6f8f2a4" providerId="LiveId" clId="{EFF8A82F-34DE-471F-BCE3-126B1287D048}" dt="2022-09-08T09:47:40.375" v="1799" actId="14100"/>
        <pc:sldMkLst>
          <pc:docMk/>
          <pc:sldMk cId="3478516032" sldId="300"/>
        </pc:sldMkLst>
        <pc:spChg chg="add mod">
          <ac:chgData name="khush_khatri@outlook.com" userId="1a4e4968c6f8f2a4" providerId="LiveId" clId="{EFF8A82F-34DE-471F-BCE3-126B1287D048}" dt="2022-09-08T09:47:40.375" v="1799" actId="14100"/>
          <ac:spMkLst>
            <pc:docMk/>
            <pc:sldMk cId="3478516032" sldId="300"/>
            <ac:spMk id="4" creationId="{A807F8DF-552F-BC36-BBEB-997C658E9A2A}"/>
          </ac:spMkLst>
        </pc:spChg>
        <pc:picChg chg="add mod">
          <ac:chgData name="khush_khatri@outlook.com" userId="1a4e4968c6f8f2a4" providerId="LiveId" clId="{EFF8A82F-34DE-471F-BCE3-126B1287D048}" dt="2022-09-08T09:46:56.692" v="1795" actId="14100"/>
          <ac:picMkLst>
            <pc:docMk/>
            <pc:sldMk cId="3478516032" sldId="300"/>
            <ac:picMk id="2" creationId="{E5C62C65-868C-1C6B-E111-20862AFFB69A}"/>
          </ac:picMkLst>
        </pc:picChg>
        <pc:picChg chg="add mod">
          <ac:chgData name="khush_khatri@outlook.com" userId="1a4e4968c6f8f2a4" providerId="LiveId" clId="{EFF8A82F-34DE-471F-BCE3-126B1287D048}" dt="2022-09-08T09:46:47.255" v="1793" actId="1076"/>
          <ac:picMkLst>
            <pc:docMk/>
            <pc:sldMk cId="3478516032" sldId="300"/>
            <ac:picMk id="3" creationId="{E29B0728-D8E8-BB14-DE78-16CE756A509A}"/>
          </ac:picMkLst>
        </pc:picChg>
      </pc:sldChg>
      <pc:sldChg chg="addSp modSp new mod">
        <pc:chgData name="khush_khatri@outlook.com" userId="1a4e4968c6f8f2a4" providerId="LiveId" clId="{EFF8A82F-34DE-471F-BCE3-126B1287D048}" dt="2022-09-08T09:49:26.059" v="1816" actId="2711"/>
        <pc:sldMkLst>
          <pc:docMk/>
          <pc:sldMk cId="3044879159" sldId="301"/>
        </pc:sldMkLst>
        <pc:spChg chg="add mod">
          <ac:chgData name="khush_khatri@outlook.com" userId="1a4e4968c6f8f2a4" providerId="LiveId" clId="{EFF8A82F-34DE-471F-BCE3-126B1287D048}" dt="2022-09-08T09:49:26.059" v="1816" actId="2711"/>
          <ac:spMkLst>
            <pc:docMk/>
            <pc:sldMk cId="3044879159" sldId="301"/>
            <ac:spMk id="4" creationId="{652A7EFE-F1FC-6FA0-5AB0-3C442480A2EE}"/>
          </ac:spMkLst>
        </pc:spChg>
        <pc:picChg chg="add mod">
          <ac:chgData name="khush_khatri@outlook.com" userId="1a4e4968c6f8f2a4" providerId="LiveId" clId="{EFF8A82F-34DE-471F-BCE3-126B1287D048}" dt="2022-09-08T09:48:08.322" v="1806" actId="14100"/>
          <ac:picMkLst>
            <pc:docMk/>
            <pc:sldMk cId="3044879159" sldId="301"/>
            <ac:picMk id="2" creationId="{27FD2696-06AD-4176-42C8-433D7BF458F9}"/>
          </ac:picMkLst>
        </pc:picChg>
        <pc:picChg chg="add mod">
          <ac:chgData name="khush_khatri@outlook.com" userId="1a4e4968c6f8f2a4" providerId="LiveId" clId="{EFF8A82F-34DE-471F-BCE3-126B1287D048}" dt="2022-09-08T09:48:46.650" v="1812" actId="14100"/>
          <ac:picMkLst>
            <pc:docMk/>
            <pc:sldMk cId="3044879159" sldId="301"/>
            <ac:picMk id="3" creationId="{4595A2CB-BADB-12A8-82EE-3FDBE6B21DBC}"/>
          </ac:picMkLst>
        </pc:picChg>
      </pc:sldChg>
      <pc:sldChg chg="addSp modSp new mod">
        <pc:chgData name="khush_khatri@outlook.com" userId="1a4e4968c6f8f2a4" providerId="LiveId" clId="{EFF8A82F-34DE-471F-BCE3-126B1287D048}" dt="2022-09-08T10:11:03.640" v="2211" actId="20577"/>
        <pc:sldMkLst>
          <pc:docMk/>
          <pc:sldMk cId="2858077102" sldId="302"/>
        </pc:sldMkLst>
        <pc:spChg chg="mod">
          <ac:chgData name="khush_khatri@outlook.com" userId="1a4e4968c6f8f2a4" providerId="LiveId" clId="{EFF8A82F-34DE-471F-BCE3-126B1287D048}" dt="2022-09-08T10:09:14.613" v="2198" actId="27636"/>
          <ac:spMkLst>
            <pc:docMk/>
            <pc:sldMk cId="2858077102" sldId="302"/>
            <ac:spMk id="2" creationId="{C7F34E94-9D16-BF81-E398-788B31903CBA}"/>
          </ac:spMkLst>
        </pc:spChg>
        <pc:spChg chg="add mod">
          <ac:chgData name="khush_khatri@outlook.com" userId="1a4e4968c6f8f2a4" providerId="LiveId" clId="{EFF8A82F-34DE-471F-BCE3-126B1287D048}" dt="2022-09-08T10:11:03.640" v="2211" actId="20577"/>
          <ac:spMkLst>
            <pc:docMk/>
            <pc:sldMk cId="2858077102" sldId="302"/>
            <ac:spMk id="6" creationId="{0A89AFCB-1C44-A916-5153-5F8109C9BDD4}"/>
          </ac:spMkLst>
        </pc:spChg>
        <pc:picChg chg="add mod">
          <ac:chgData name="khush_khatri@outlook.com" userId="1a4e4968c6f8f2a4" providerId="LiveId" clId="{EFF8A82F-34DE-471F-BCE3-126B1287D048}" dt="2022-09-08T10:09:32.017" v="2201" actId="1076"/>
          <ac:picMkLst>
            <pc:docMk/>
            <pc:sldMk cId="2858077102" sldId="302"/>
            <ac:picMk id="3" creationId="{A5BF889C-D02E-9C37-5D31-7FCCDF25B7F6}"/>
          </ac:picMkLst>
        </pc:picChg>
        <pc:picChg chg="add mod">
          <ac:chgData name="khush_khatri@outlook.com" userId="1a4e4968c6f8f2a4" providerId="LiveId" clId="{EFF8A82F-34DE-471F-BCE3-126B1287D048}" dt="2022-09-08T10:09:50.786" v="2203" actId="1076"/>
          <ac:picMkLst>
            <pc:docMk/>
            <pc:sldMk cId="2858077102" sldId="302"/>
            <ac:picMk id="4" creationId="{423DC2A5-4506-681F-277B-4EC1658AC226}"/>
          </ac:picMkLst>
        </pc:picChg>
        <pc:picChg chg="add mod">
          <ac:chgData name="khush_khatri@outlook.com" userId="1a4e4968c6f8f2a4" providerId="LiveId" clId="{EFF8A82F-34DE-471F-BCE3-126B1287D048}" dt="2022-09-08T10:10:05.719" v="2205" actId="1076"/>
          <ac:picMkLst>
            <pc:docMk/>
            <pc:sldMk cId="2858077102" sldId="302"/>
            <ac:picMk id="5" creationId="{FAEE38FB-E148-C40D-91DC-FC99A92BDB5C}"/>
          </ac:picMkLst>
        </pc:picChg>
      </pc:sldChg>
      <pc:sldChg chg="addSp modSp new mod">
        <pc:chgData name="khush_khatri@outlook.com" userId="1a4e4968c6f8f2a4" providerId="LiveId" clId="{EFF8A82F-34DE-471F-BCE3-126B1287D048}" dt="2022-09-08T10:12:38.692" v="2265" actId="2711"/>
        <pc:sldMkLst>
          <pc:docMk/>
          <pc:sldMk cId="1827877569" sldId="303"/>
        </pc:sldMkLst>
        <pc:spChg chg="mod">
          <ac:chgData name="khush_khatri@outlook.com" userId="1a4e4968c6f8f2a4" providerId="LiveId" clId="{EFF8A82F-34DE-471F-BCE3-126B1287D048}" dt="2022-09-08T10:11:31.876" v="2257" actId="27636"/>
          <ac:spMkLst>
            <pc:docMk/>
            <pc:sldMk cId="1827877569" sldId="303"/>
            <ac:spMk id="2" creationId="{56E0F9DC-3A0C-03B3-A362-F25578CDFE45}"/>
          </ac:spMkLst>
        </pc:spChg>
        <pc:spChg chg="add mod">
          <ac:chgData name="khush_khatri@outlook.com" userId="1a4e4968c6f8f2a4" providerId="LiveId" clId="{EFF8A82F-34DE-471F-BCE3-126B1287D048}" dt="2022-09-08T10:12:38.692" v="2265" actId="2711"/>
          <ac:spMkLst>
            <pc:docMk/>
            <pc:sldMk cId="1827877569" sldId="303"/>
            <ac:spMk id="4" creationId="{664D88FA-2880-D0D3-CD3A-C0A47DA189EE}"/>
          </ac:spMkLst>
        </pc:spChg>
        <pc:picChg chg="add mod">
          <ac:chgData name="khush_khatri@outlook.com" userId="1a4e4968c6f8f2a4" providerId="LiveId" clId="{EFF8A82F-34DE-471F-BCE3-126B1287D048}" dt="2022-09-08T10:11:57.353" v="2261" actId="14100"/>
          <ac:picMkLst>
            <pc:docMk/>
            <pc:sldMk cId="1827877569" sldId="303"/>
            <ac:picMk id="3" creationId="{CADA5DC5-A0AF-7000-64C3-5EC747340FF3}"/>
          </ac:picMkLst>
        </pc:picChg>
      </pc:sldChg>
      <pc:sldChg chg="addSp modSp new mod">
        <pc:chgData name="khush_khatri@outlook.com" userId="1a4e4968c6f8f2a4" providerId="LiveId" clId="{EFF8A82F-34DE-471F-BCE3-126B1287D048}" dt="2022-09-08T10:17:04.184" v="2602" actId="20577"/>
        <pc:sldMkLst>
          <pc:docMk/>
          <pc:sldMk cId="2298306762" sldId="304"/>
        </pc:sldMkLst>
        <pc:spChg chg="mod">
          <ac:chgData name="khush_khatri@outlook.com" userId="1a4e4968c6f8f2a4" providerId="LiveId" clId="{EFF8A82F-34DE-471F-BCE3-126B1287D048}" dt="2022-09-08T10:13:21.912" v="2300" actId="14100"/>
          <ac:spMkLst>
            <pc:docMk/>
            <pc:sldMk cId="2298306762" sldId="304"/>
            <ac:spMk id="2" creationId="{793CDC6F-1A09-E1B4-BEA1-44014BDF9D88}"/>
          </ac:spMkLst>
        </pc:spChg>
        <pc:spChg chg="add mod">
          <ac:chgData name="khush_khatri@outlook.com" userId="1a4e4968c6f8f2a4" providerId="LiveId" clId="{EFF8A82F-34DE-471F-BCE3-126B1287D048}" dt="2022-09-08T10:17:04.184" v="2602" actId="20577"/>
          <ac:spMkLst>
            <pc:docMk/>
            <pc:sldMk cId="2298306762" sldId="304"/>
            <ac:spMk id="5" creationId="{A0279138-5C19-8EE6-630E-DCB56681C259}"/>
          </ac:spMkLst>
        </pc:spChg>
        <pc:picChg chg="add mod">
          <ac:chgData name="khush_khatri@outlook.com" userId="1a4e4968c6f8f2a4" providerId="LiveId" clId="{EFF8A82F-34DE-471F-BCE3-126B1287D048}" dt="2022-09-08T10:13:40.347" v="2302" actId="1076"/>
          <ac:picMkLst>
            <pc:docMk/>
            <pc:sldMk cId="2298306762" sldId="304"/>
            <ac:picMk id="3" creationId="{8C5A96F0-6362-3269-BDAD-C159954750C3}"/>
          </ac:picMkLst>
        </pc:picChg>
        <pc:picChg chg="add mod">
          <ac:chgData name="khush_khatri@outlook.com" userId="1a4e4968c6f8f2a4" providerId="LiveId" clId="{EFF8A82F-34DE-471F-BCE3-126B1287D048}" dt="2022-09-08T10:14:03.108" v="2304" actId="1076"/>
          <ac:picMkLst>
            <pc:docMk/>
            <pc:sldMk cId="2298306762" sldId="304"/>
            <ac:picMk id="4" creationId="{9B1DE4A6-E73B-1BF2-2AD1-9CDFE921DE9B}"/>
          </ac:picMkLst>
        </pc:picChg>
      </pc:sldChg>
      <pc:sldChg chg="addSp modSp new mod modClrScheme chgLayout">
        <pc:chgData name="khush_khatri@outlook.com" userId="1a4e4968c6f8f2a4" providerId="LiveId" clId="{EFF8A82F-34DE-471F-BCE3-126B1287D048}" dt="2022-09-08T10:22:55.711" v="3050" actId="14100"/>
        <pc:sldMkLst>
          <pc:docMk/>
          <pc:sldMk cId="1369547828" sldId="305"/>
        </pc:sldMkLst>
        <pc:spChg chg="add mod">
          <ac:chgData name="khush_khatri@outlook.com" userId="1a4e4968c6f8f2a4" providerId="LiveId" clId="{EFF8A82F-34DE-471F-BCE3-126B1287D048}" dt="2022-09-08T10:19:39.649" v="2756" actId="20577"/>
          <ac:spMkLst>
            <pc:docMk/>
            <pc:sldMk cId="1369547828" sldId="305"/>
            <ac:spMk id="2" creationId="{4D416255-5FA6-7DD0-F687-A91C774C8AC2}"/>
          </ac:spMkLst>
        </pc:spChg>
        <pc:spChg chg="add mod">
          <ac:chgData name="khush_khatri@outlook.com" userId="1a4e4968c6f8f2a4" providerId="LiveId" clId="{EFF8A82F-34DE-471F-BCE3-126B1287D048}" dt="2022-09-08T10:22:55.711" v="3050" actId="14100"/>
          <ac:spMkLst>
            <pc:docMk/>
            <pc:sldMk cId="1369547828" sldId="305"/>
            <ac:spMk id="5" creationId="{A1D272A0-4BA9-2C99-3439-F8BE023D66C0}"/>
          </ac:spMkLst>
        </pc:spChg>
        <pc:picChg chg="add mod">
          <ac:chgData name="khush_khatri@outlook.com" userId="1a4e4968c6f8f2a4" providerId="LiveId" clId="{EFF8A82F-34DE-471F-BCE3-126B1287D048}" dt="2022-09-08T10:19:47.077" v="2758" actId="1076"/>
          <ac:picMkLst>
            <pc:docMk/>
            <pc:sldMk cId="1369547828" sldId="305"/>
            <ac:picMk id="3" creationId="{4DF79E58-FF39-0337-154E-44E3D2568528}"/>
          </ac:picMkLst>
        </pc:picChg>
        <pc:picChg chg="add mod">
          <ac:chgData name="khush_khatri@outlook.com" userId="1a4e4968c6f8f2a4" providerId="LiveId" clId="{EFF8A82F-34DE-471F-BCE3-126B1287D048}" dt="2022-09-08T10:20:05.195" v="2760" actId="1076"/>
          <ac:picMkLst>
            <pc:docMk/>
            <pc:sldMk cId="1369547828" sldId="305"/>
            <ac:picMk id="4" creationId="{B64D2CD4-D751-A069-E7EB-0533F1111909}"/>
          </ac:picMkLst>
        </pc:picChg>
      </pc:sldChg>
      <pc:sldChg chg="addSp delSp modSp new mod modClrScheme chgLayout">
        <pc:chgData name="khush_khatri@outlook.com" userId="1a4e4968c6f8f2a4" providerId="LiveId" clId="{EFF8A82F-34DE-471F-BCE3-126B1287D048}" dt="2022-09-08T10:28:10.961" v="3471" actId="20577"/>
        <pc:sldMkLst>
          <pc:docMk/>
          <pc:sldMk cId="1774473547" sldId="306"/>
        </pc:sldMkLst>
        <pc:spChg chg="del">
          <ac:chgData name="khush_khatri@outlook.com" userId="1a4e4968c6f8f2a4" providerId="LiveId" clId="{EFF8A82F-34DE-471F-BCE3-126B1287D048}" dt="2022-09-08T10:23:07.253" v="3053" actId="700"/>
          <ac:spMkLst>
            <pc:docMk/>
            <pc:sldMk cId="1774473547" sldId="306"/>
            <ac:spMk id="2" creationId="{147511E9-F5DE-8548-E589-D978A4777C11}"/>
          </ac:spMkLst>
        </pc:spChg>
        <pc:spChg chg="add mod">
          <ac:chgData name="khush_khatri@outlook.com" userId="1a4e4968c6f8f2a4" providerId="LiveId" clId="{EFF8A82F-34DE-471F-BCE3-126B1287D048}" dt="2022-09-08T10:28:10.961" v="3471" actId="20577"/>
          <ac:spMkLst>
            <pc:docMk/>
            <pc:sldMk cId="1774473547" sldId="306"/>
            <ac:spMk id="5" creationId="{0668BFFE-05B2-B434-D080-E4F7D3B09708}"/>
          </ac:spMkLst>
        </pc:spChg>
        <pc:picChg chg="add mod">
          <ac:chgData name="khush_khatri@outlook.com" userId="1a4e4968c6f8f2a4" providerId="LiveId" clId="{EFF8A82F-34DE-471F-BCE3-126B1287D048}" dt="2022-09-08T10:24:44.704" v="3062" actId="1076"/>
          <ac:picMkLst>
            <pc:docMk/>
            <pc:sldMk cId="1774473547" sldId="306"/>
            <ac:picMk id="3" creationId="{477F4673-759F-903C-4717-D0D74E72F909}"/>
          </ac:picMkLst>
        </pc:picChg>
        <pc:picChg chg="add mod">
          <ac:chgData name="khush_khatri@outlook.com" userId="1a4e4968c6f8f2a4" providerId="LiveId" clId="{EFF8A82F-34DE-471F-BCE3-126B1287D048}" dt="2022-09-08T10:24:48.166" v="3063" actId="1076"/>
          <ac:picMkLst>
            <pc:docMk/>
            <pc:sldMk cId="1774473547" sldId="306"/>
            <ac:picMk id="4" creationId="{5C54DD01-993F-1DE9-AD58-C4477BF8764E}"/>
          </ac:picMkLst>
        </pc:picChg>
      </pc:sldChg>
      <pc:sldChg chg="addSp modSp new mod">
        <pc:chgData name="khush_khatri@outlook.com" userId="1a4e4968c6f8f2a4" providerId="LiveId" clId="{EFF8A82F-34DE-471F-BCE3-126B1287D048}" dt="2022-09-08T11:08:00.446" v="4816" actId="1076"/>
        <pc:sldMkLst>
          <pc:docMk/>
          <pc:sldMk cId="1796559669" sldId="307"/>
        </pc:sldMkLst>
        <pc:spChg chg="mod">
          <ac:chgData name="khush_khatri@outlook.com" userId="1a4e4968c6f8f2a4" providerId="LiveId" clId="{EFF8A82F-34DE-471F-BCE3-126B1287D048}" dt="2022-09-08T11:05:54.726" v="4807" actId="14100"/>
          <ac:spMkLst>
            <pc:docMk/>
            <pc:sldMk cId="1796559669" sldId="307"/>
            <ac:spMk id="2" creationId="{004E57D2-8AB5-54A3-86A1-AF8F42268336}"/>
          </ac:spMkLst>
        </pc:spChg>
        <pc:picChg chg="add mod">
          <ac:chgData name="khush_khatri@outlook.com" userId="1a4e4968c6f8f2a4" providerId="LiveId" clId="{EFF8A82F-34DE-471F-BCE3-126B1287D048}" dt="2022-09-08T11:07:25.657" v="4813" actId="14100"/>
          <ac:picMkLst>
            <pc:docMk/>
            <pc:sldMk cId="1796559669" sldId="307"/>
            <ac:picMk id="3" creationId="{3AE93B14-B566-C041-A046-7289090030F1}"/>
          </ac:picMkLst>
        </pc:picChg>
        <pc:picChg chg="add mod">
          <ac:chgData name="khush_khatri@outlook.com" userId="1a4e4968c6f8f2a4" providerId="LiveId" clId="{EFF8A82F-34DE-471F-BCE3-126B1287D048}" dt="2022-09-08T11:07:12.459" v="4811" actId="1076"/>
          <ac:picMkLst>
            <pc:docMk/>
            <pc:sldMk cId="1796559669" sldId="307"/>
            <ac:picMk id="4" creationId="{F03A0401-E328-5CDE-00EA-63D5388104E1}"/>
          </ac:picMkLst>
        </pc:picChg>
        <pc:picChg chg="add mod">
          <ac:chgData name="khush_khatri@outlook.com" userId="1a4e4968c6f8f2a4" providerId="LiveId" clId="{EFF8A82F-34DE-471F-BCE3-126B1287D048}" dt="2022-09-08T11:08:00.446" v="4816" actId="1076"/>
          <ac:picMkLst>
            <pc:docMk/>
            <pc:sldMk cId="1796559669" sldId="307"/>
            <ac:picMk id="5" creationId="{8001CF08-E3D0-57A4-D81C-D02C4FD51EB2}"/>
          </ac:picMkLst>
        </pc:picChg>
      </pc:sldChg>
      <pc:sldChg chg="addSp modSp new mod">
        <pc:chgData name="khush_khatri@outlook.com" userId="1a4e4968c6f8f2a4" providerId="LiveId" clId="{EFF8A82F-34DE-471F-BCE3-126B1287D048}" dt="2022-09-08T10:42:02.380" v="3699" actId="14100"/>
        <pc:sldMkLst>
          <pc:docMk/>
          <pc:sldMk cId="495441404" sldId="308"/>
        </pc:sldMkLst>
        <pc:spChg chg="mod">
          <ac:chgData name="khush_khatri@outlook.com" userId="1a4e4968c6f8f2a4" providerId="LiveId" clId="{EFF8A82F-34DE-471F-BCE3-126B1287D048}" dt="2022-09-08T10:40:57.980" v="3692" actId="113"/>
          <ac:spMkLst>
            <pc:docMk/>
            <pc:sldMk cId="495441404" sldId="308"/>
            <ac:spMk id="2" creationId="{F8537ABD-8F88-FB0A-677D-86F5D423A147}"/>
          </ac:spMkLst>
        </pc:spChg>
        <pc:picChg chg="add mod">
          <ac:chgData name="khush_khatri@outlook.com" userId="1a4e4968c6f8f2a4" providerId="LiveId" clId="{EFF8A82F-34DE-471F-BCE3-126B1287D048}" dt="2022-09-08T10:41:36.998" v="3695" actId="1076"/>
          <ac:picMkLst>
            <pc:docMk/>
            <pc:sldMk cId="495441404" sldId="308"/>
            <ac:picMk id="3" creationId="{3E7F3049-4FC1-55ED-4CD5-B05563115850}"/>
          </ac:picMkLst>
        </pc:picChg>
        <pc:picChg chg="add mod">
          <ac:chgData name="khush_khatri@outlook.com" userId="1a4e4968c6f8f2a4" providerId="LiveId" clId="{EFF8A82F-34DE-471F-BCE3-126B1287D048}" dt="2022-09-08T10:42:02.380" v="3699" actId="14100"/>
          <ac:picMkLst>
            <pc:docMk/>
            <pc:sldMk cId="495441404" sldId="308"/>
            <ac:picMk id="4" creationId="{950FE317-BA29-1A2A-EE20-26277A974FD5}"/>
          </ac:picMkLst>
        </pc:picChg>
      </pc:sldChg>
      <pc:sldChg chg="addSp modSp new mod">
        <pc:chgData name="khush_khatri@outlook.com" userId="1a4e4968c6f8f2a4" providerId="LiveId" clId="{EFF8A82F-34DE-471F-BCE3-126B1287D048}" dt="2022-09-08T10:44:25.438" v="3737" actId="1076"/>
        <pc:sldMkLst>
          <pc:docMk/>
          <pc:sldMk cId="3042877511" sldId="309"/>
        </pc:sldMkLst>
        <pc:spChg chg="mod">
          <ac:chgData name="khush_khatri@outlook.com" userId="1a4e4968c6f8f2a4" providerId="LiveId" clId="{EFF8A82F-34DE-471F-BCE3-126B1287D048}" dt="2022-09-08T10:42:31.951" v="3723" actId="14100"/>
          <ac:spMkLst>
            <pc:docMk/>
            <pc:sldMk cId="3042877511" sldId="309"/>
            <ac:spMk id="2" creationId="{BE7C8C30-8D4C-F6F2-B5D6-210400324ABF}"/>
          </ac:spMkLst>
        </pc:spChg>
        <pc:picChg chg="add mod">
          <ac:chgData name="khush_khatri@outlook.com" userId="1a4e4968c6f8f2a4" providerId="LiveId" clId="{EFF8A82F-34DE-471F-BCE3-126B1287D048}" dt="2022-09-08T10:43:57.612" v="3733" actId="14100"/>
          <ac:picMkLst>
            <pc:docMk/>
            <pc:sldMk cId="3042877511" sldId="309"/>
            <ac:picMk id="3" creationId="{444B1EDE-9E7A-FB54-C290-A3D1019CDD2F}"/>
          </ac:picMkLst>
        </pc:picChg>
        <pc:picChg chg="add mod">
          <ac:chgData name="khush_khatri@outlook.com" userId="1a4e4968c6f8f2a4" providerId="LiveId" clId="{EFF8A82F-34DE-471F-BCE3-126B1287D048}" dt="2022-09-08T10:43:28.851" v="3731" actId="1076"/>
          <ac:picMkLst>
            <pc:docMk/>
            <pc:sldMk cId="3042877511" sldId="309"/>
            <ac:picMk id="4" creationId="{C4B7FFF9-8019-993C-D498-E463FB911823}"/>
          </ac:picMkLst>
        </pc:picChg>
        <pc:picChg chg="add mod">
          <ac:chgData name="khush_khatri@outlook.com" userId="1a4e4968c6f8f2a4" providerId="LiveId" clId="{EFF8A82F-34DE-471F-BCE3-126B1287D048}" dt="2022-09-08T10:44:25.438" v="3737" actId="1076"/>
          <ac:picMkLst>
            <pc:docMk/>
            <pc:sldMk cId="3042877511" sldId="309"/>
            <ac:picMk id="5" creationId="{17CFEB92-086B-8AE9-7074-6338D84F7A8B}"/>
          </ac:picMkLst>
        </pc:picChg>
      </pc:sldChg>
      <pc:sldChg chg="addSp delSp modSp new mod modClrScheme chgLayout">
        <pc:chgData name="khush_khatri@outlook.com" userId="1a4e4968c6f8f2a4" providerId="LiveId" clId="{EFF8A82F-34DE-471F-BCE3-126B1287D048}" dt="2022-09-08T10:50:41.449" v="4315" actId="20577"/>
        <pc:sldMkLst>
          <pc:docMk/>
          <pc:sldMk cId="1234157820" sldId="310"/>
        </pc:sldMkLst>
        <pc:spChg chg="add del mod">
          <ac:chgData name="khush_khatri@outlook.com" userId="1a4e4968c6f8f2a4" providerId="LiveId" clId="{EFF8A82F-34DE-471F-BCE3-126B1287D048}" dt="2022-09-08T10:45:32.772" v="3790" actId="478"/>
          <ac:spMkLst>
            <pc:docMk/>
            <pc:sldMk cId="1234157820" sldId="310"/>
            <ac:spMk id="2" creationId="{E090BF80-9FE7-A071-9A38-9DECB0CF4BF6}"/>
          </ac:spMkLst>
        </pc:spChg>
        <pc:spChg chg="add mod">
          <ac:chgData name="khush_khatri@outlook.com" userId="1a4e4968c6f8f2a4" providerId="LiveId" clId="{EFF8A82F-34DE-471F-BCE3-126B1287D048}" dt="2022-09-08T10:50:41.449" v="4315" actId="20577"/>
          <ac:spMkLst>
            <pc:docMk/>
            <pc:sldMk cId="1234157820" sldId="310"/>
            <ac:spMk id="3" creationId="{D339092C-7618-8CC4-3482-EA438C4D7CC6}"/>
          </ac:spMkLst>
        </pc:spChg>
      </pc:sldChg>
      <pc:sldChg chg="addSp delSp modSp new mod">
        <pc:chgData name="khush_khatri@outlook.com" userId="1a4e4968c6f8f2a4" providerId="LiveId" clId="{EFF8A82F-34DE-471F-BCE3-126B1287D048}" dt="2022-09-08T10:52:38.152" v="4329" actId="14100"/>
        <pc:sldMkLst>
          <pc:docMk/>
          <pc:sldMk cId="3452960069" sldId="311"/>
        </pc:sldMkLst>
        <pc:spChg chg="mod">
          <ac:chgData name="khush_khatri@outlook.com" userId="1a4e4968c6f8f2a4" providerId="LiveId" clId="{EFF8A82F-34DE-471F-BCE3-126B1287D048}" dt="2022-09-08T10:50:55.524" v="4320" actId="14100"/>
          <ac:spMkLst>
            <pc:docMk/>
            <pc:sldMk cId="3452960069" sldId="311"/>
            <ac:spMk id="2" creationId="{3A75A1DA-A52C-DE23-2D4A-1358A219A292}"/>
          </ac:spMkLst>
        </pc:spChg>
        <pc:spChg chg="del mod">
          <ac:chgData name="khush_khatri@outlook.com" userId="1a4e4968c6f8f2a4" providerId="LiveId" clId="{EFF8A82F-34DE-471F-BCE3-126B1287D048}" dt="2022-09-08T10:51:27.515" v="4322"/>
          <ac:spMkLst>
            <pc:docMk/>
            <pc:sldMk cId="3452960069" sldId="311"/>
            <ac:spMk id="3" creationId="{45F3F797-344C-FE27-A8A4-FDEA0B5EBB7D}"/>
          </ac:spMkLst>
        </pc:spChg>
        <pc:picChg chg="add mod">
          <ac:chgData name="khush_khatri@outlook.com" userId="1a4e4968c6f8f2a4" providerId="LiveId" clId="{EFF8A82F-34DE-471F-BCE3-126B1287D048}" dt="2022-09-08T10:51:33.164" v="4323" actId="1076"/>
          <ac:picMkLst>
            <pc:docMk/>
            <pc:sldMk cId="3452960069" sldId="311"/>
            <ac:picMk id="4" creationId="{0CC6EC78-425A-1FCE-1252-EBF0A88ADC8C}"/>
          </ac:picMkLst>
        </pc:picChg>
        <pc:picChg chg="add mod">
          <ac:chgData name="khush_khatri@outlook.com" userId="1a4e4968c6f8f2a4" providerId="LiveId" clId="{EFF8A82F-34DE-471F-BCE3-126B1287D048}" dt="2022-09-08T10:52:00.933" v="4325" actId="1076"/>
          <ac:picMkLst>
            <pc:docMk/>
            <pc:sldMk cId="3452960069" sldId="311"/>
            <ac:picMk id="5" creationId="{A4C85E60-1F2F-93F0-780F-3B644A41E2A2}"/>
          </ac:picMkLst>
        </pc:picChg>
        <pc:picChg chg="add mod">
          <ac:chgData name="khush_khatri@outlook.com" userId="1a4e4968c6f8f2a4" providerId="LiveId" clId="{EFF8A82F-34DE-471F-BCE3-126B1287D048}" dt="2022-09-08T10:52:38.152" v="4329" actId="14100"/>
          <ac:picMkLst>
            <pc:docMk/>
            <pc:sldMk cId="3452960069" sldId="311"/>
            <ac:picMk id="6" creationId="{53C3E687-F647-CA30-0BC0-E6E458F82F40}"/>
          </ac:picMkLst>
        </pc:picChg>
      </pc:sldChg>
      <pc:sldChg chg="delSp modSp new mod">
        <pc:chgData name="khush_khatri@outlook.com" userId="1a4e4968c6f8f2a4" providerId="LiveId" clId="{EFF8A82F-34DE-471F-BCE3-126B1287D048}" dt="2022-09-08T11:04:42.122" v="4754" actId="20577"/>
        <pc:sldMkLst>
          <pc:docMk/>
          <pc:sldMk cId="3168870625" sldId="312"/>
        </pc:sldMkLst>
        <pc:spChg chg="del">
          <ac:chgData name="khush_khatri@outlook.com" userId="1a4e4968c6f8f2a4" providerId="LiveId" clId="{EFF8A82F-34DE-471F-BCE3-126B1287D048}" dt="2022-09-08T10:53:09.927" v="4331" actId="478"/>
          <ac:spMkLst>
            <pc:docMk/>
            <pc:sldMk cId="3168870625" sldId="312"/>
            <ac:spMk id="2" creationId="{BA49012C-BD3D-D960-EB9C-9221330F22C6}"/>
          </ac:spMkLst>
        </pc:spChg>
        <pc:spChg chg="mod">
          <ac:chgData name="khush_khatri@outlook.com" userId="1a4e4968c6f8f2a4" providerId="LiveId" clId="{EFF8A82F-34DE-471F-BCE3-126B1287D048}" dt="2022-09-08T11:04:42.122" v="4754" actId="20577"/>
          <ac:spMkLst>
            <pc:docMk/>
            <pc:sldMk cId="3168870625" sldId="312"/>
            <ac:spMk id="3" creationId="{E144A816-01B3-421A-6085-D68921C9ADDF}"/>
          </ac:spMkLst>
        </pc:spChg>
      </pc:sldChg>
      <pc:sldChg chg="addSp modSp new mod">
        <pc:chgData name="khush_khatri@outlook.com" userId="1a4e4968c6f8f2a4" providerId="LiveId" clId="{EFF8A82F-34DE-471F-BCE3-126B1287D048}" dt="2022-09-08T11:13:22.296" v="4988" actId="1076"/>
        <pc:sldMkLst>
          <pc:docMk/>
          <pc:sldMk cId="2716515717" sldId="313"/>
        </pc:sldMkLst>
        <pc:spChg chg="mod">
          <ac:chgData name="khush_khatri@outlook.com" userId="1a4e4968c6f8f2a4" providerId="LiveId" clId="{EFF8A82F-34DE-471F-BCE3-126B1287D048}" dt="2022-09-08T11:11:33.529" v="4986" actId="14100"/>
          <ac:spMkLst>
            <pc:docMk/>
            <pc:sldMk cId="2716515717" sldId="313"/>
            <ac:spMk id="2" creationId="{24691556-72AE-40B3-727A-D92A01D0ED60}"/>
          </ac:spMkLst>
        </pc:spChg>
        <pc:picChg chg="add mod">
          <ac:chgData name="khush_khatri@outlook.com" userId="1a4e4968c6f8f2a4" providerId="LiveId" clId="{EFF8A82F-34DE-471F-BCE3-126B1287D048}" dt="2022-09-08T11:13:22.296" v="4988" actId="1076"/>
          <ac:picMkLst>
            <pc:docMk/>
            <pc:sldMk cId="2716515717" sldId="313"/>
            <ac:picMk id="4" creationId="{84C0A403-D379-7E6E-B72B-E38129550998}"/>
          </ac:picMkLst>
        </pc:picChg>
      </pc:sldChg>
      <pc:sldChg chg="addSp modSp new mod">
        <pc:chgData name="khush_khatri@outlook.com" userId="1a4e4968c6f8f2a4" providerId="LiveId" clId="{EFF8A82F-34DE-471F-BCE3-126B1287D048}" dt="2022-09-08T11:31:29.680" v="5037" actId="1076"/>
        <pc:sldMkLst>
          <pc:docMk/>
          <pc:sldMk cId="4247983033" sldId="314"/>
        </pc:sldMkLst>
        <pc:spChg chg="mod">
          <ac:chgData name="khush_khatri@outlook.com" userId="1a4e4968c6f8f2a4" providerId="LiveId" clId="{EFF8A82F-34DE-471F-BCE3-126B1287D048}" dt="2022-09-08T11:29:44.753" v="5029" actId="14100"/>
          <ac:spMkLst>
            <pc:docMk/>
            <pc:sldMk cId="4247983033" sldId="314"/>
            <ac:spMk id="2" creationId="{F58EF52F-4623-F615-1DD9-A39C1216F265}"/>
          </ac:spMkLst>
        </pc:spChg>
        <pc:picChg chg="add mod">
          <ac:chgData name="khush_khatri@outlook.com" userId="1a4e4968c6f8f2a4" providerId="LiveId" clId="{EFF8A82F-34DE-471F-BCE3-126B1287D048}" dt="2022-09-08T11:31:11.137" v="5035" actId="1076"/>
          <ac:picMkLst>
            <pc:docMk/>
            <pc:sldMk cId="4247983033" sldId="314"/>
            <ac:picMk id="3" creationId="{88E00411-700A-DC81-C9CA-69CD8500FE9D}"/>
          </ac:picMkLst>
        </pc:picChg>
        <pc:picChg chg="add mod">
          <ac:chgData name="khush_khatri@outlook.com" userId="1a4e4968c6f8f2a4" providerId="LiveId" clId="{EFF8A82F-34DE-471F-BCE3-126B1287D048}" dt="2022-09-08T11:31:06.658" v="5034" actId="1076"/>
          <ac:picMkLst>
            <pc:docMk/>
            <pc:sldMk cId="4247983033" sldId="314"/>
            <ac:picMk id="4" creationId="{41107E29-0669-6339-D042-0D388BE33BD2}"/>
          </ac:picMkLst>
        </pc:picChg>
        <pc:picChg chg="add mod">
          <ac:chgData name="khush_khatri@outlook.com" userId="1a4e4968c6f8f2a4" providerId="LiveId" clId="{EFF8A82F-34DE-471F-BCE3-126B1287D048}" dt="2022-09-08T11:31:29.680" v="5037" actId="1076"/>
          <ac:picMkLst>
            <pc:docMk/>
            <pc:sldMk cId="4247983033" sldId="314"/>
            <ac:picMk id="5" creationId="{DA3B3E87-063E-B282-B41B-1B8F6A7ACB8E}"/>
          </ac:picMkLst>
        </pc:picChg>
      </pc:sldChg>
      <pc:sldChg chg="addSp modSp new mod">
        <pc:chgData name="khush_khatri@outlook.com" userId="1a4e4968c6f8f2a4" providerId="LiveId" clId="{EFF8A82F-34DE-471F-BCE3-126B1287D048}" dt="2022-09-08T12:33:32.475" v="6634" actId="20577"/>
        <pc:sldMkLst>
          <pc:docMk/>
          <pc:sldMk cId="2174623334" sldId="315"/>
        </pc:sldMkLst>
        <pc:spChg chg="mod">
          <ac:chgData name="khush_khatri@outlook.com" userId="1a4e4968c6f8f2a4" providerId="LiveId" clId="{EFF8A82F-34DE-471F-BCE3-126B1287D048}" dt="2022-09-08T11:37:37.592" v="5446" actId="20577"/>
          <ac:spMkLst>
            <pc:docMk/>
            <pc:sldMk cId="2174623334" sldId="315"/>
            <ac:spMk id="2" creationId="{12559F66-3666-66BC-A446-926AEFE6E0EF}"/>
          </ac:spMkLst>
        </pc:spChg>
        <pc:spChg chg="add mod">
          <ac:chgData name="khush_khatri@outlook.com" userId="1a4e4968c6f8f2a4" providerId="LiveId" clId="{EFF8A82F-34DE-471F-BCE3-126B1287D048}" dt="2022-09-08T12:33:32.475" v="6634" actId="20577"/>
          <ac:spMkLst>
            <pc:docMk/>
            <pc:sldMk cId="2174623334" sldId="315"/>
            <ac:spMk id="4" creationId="{3356044F-0980-D84E-5D54-A6F636AA7400}"/>
          </ac:spMkLst>
        </pc:spChg>
        <pc:picChg chg="add mod">
          <ac:chgData name="khush_khatri@outlook.com" userId="1a4e4968c6f8f2a4" providerId="LiveId" clId="{EFF8A82F-34DE-471F-BCE3-126B1287D048}" dt="2022-09-08T11:38:17.391" v="5449" actId="1076"/>
          <ac:picMkLst>
            <pc:docMk/>
            <pc:sldMk cId="2174623334" sldId="315"/>
            <ac:picMk id="3" creationId="{2E95AE37-7428-B5FE-2F6A-1ADCDBE8FAFF}"/>
          </ac:picMkLst>
        </pc:picChg>
      </pc:sldChg>
      <pc:sldChg chg="addSp modSp new mod">
        <pc:chgData name="khush_khatri@outlook.com" userId="1a4e4968c6f8f2a4" providerId="LiveId" clId="{EFF8A82F-34DE-471F-BCE3-126B1287D048}" dt="2022-09-08T11:41:22.374" v="5635" actId="1076"/>
        <pc:sldMkLst>
          <pc:docMk/>
          <pc:sldMk cId="3955372328" sldId="316"/>
        </pc:sldMkLst>
        <pc:spChg chg="mod">
          <ac:chgData name="khush_khatri@outlook.com" userId="1a4e4968c6f8f2a4" providerId="LiveId" clId="{EFF8A82F-34DE-471F-BCE3-126B1287D048}" dt="2022-09-08T11:39:55.768" v="5628" actId="27636"/>
          <ac:spMkLst>
            <pc:docMk/>
            <pc:sldMk cId="3955372328" sldId="316"/>
            <ac:spMk id="2" creationId="{C4C265F3-4BF8-0C1E-BC87-04C6065DE0FA}"/>
          </ac:spMkLst>
        </pc:spChg>
        <pc:picChg chg="add mod">
          <ac:chgData name="khush_khatri@outlook.com" userId="1a4e4968c6f8f2a4" providerId="LiveId" clId="{EFF8A82F-34DE-471F-BCE3-126B1287D048}" dt="2022-09-08T11:40:40.625" v="5631" actId="1076"/>
          <ac:picMkLst>
            <pc:docMk/>
            <pc:sldMk cId="3955372328" sldId="316"/>
            <ac:picMk id="3" creationId="{67952AD2-5EDB-4014-3496-FA5EB3934440}"/>
          </ac:picMkLst>
        </pc:picChg>
        <pc:picChg chg="add mod">
          <ac:chgData name="khush_khatri@outlook.com" userId="1a4e4968c6f8f2a4" providerId="LiveId" clId="{EFF8A82F-34DE-471F-BCE3-126B1287D048}" dt="2022-09-08T11:40:58.417" v="5633" actId="1076"/>
          <ac:picMkLst>
            <pc:docMk/>
            <pc:sldMk cId="3955372328" sldId="316"/>
            <ac:picMk id="4" creationId="{BFC8CA49-FBBB-4643-F019-FD50F1487CE5}"/>
          </ac:picMkLst>
        </pc:picChg>
        <pc:picChg chg="add mod">
          <ac:chgData name="khush_khatri@outlook.com" userId="1a4e4968c6f8f2a4" providerId="LiveId" clId="{EFF8A82F-34DE-471F-BCE3-126B1287D048}" dt="2022-09-08T11:41:22.374" v="5635" actId="1076"/>
          <ac:picMkLst>
            <pc:docMk/>
            <pc:sldMk cId="3955372328" sldId="316"/>
            <ac:picMk id="5" creationId="{F2F3D671-8099-5019-81AF-EB7324A3A2E5}"/>
          </ac:picMkLst>
        </pc:picChg>
      </pc:sldChg>
      <pc:sldChg chg="addSp modSp new mod">
        <pc:chgData name="khush_khatri@outlook.com" userId="1a4e4968c6f8f2a4" providerId="LiveId" clId="{EFF8A82F-34DE-471F-BCE3-126B1287D048}" dt="2022-09-08T12:04:38.979" v="6173" actId="22"/>
        <pc:sldMkLst>
          <pc:docMk/>
          <pc:sldMk cId="3524469928" sldId="317"/>
        </pc:sldMkLst>
        <pc:spChg chg="mod">
          <ac:chgData name="khush_khatri@outlook.com" userId="1a4e4968c6f8f2a4" providerId="LiveId" clId="{EFF8A82F-34DE-471F-BCE3-126B1287D048}" dt="2022-09-08T12:04:05.126" v="6172" actId="20577"/>
          <ac:spMkLst>
            <pc:docMk/>
            <pc:sldMk cId="3524469928" sldId="317"/>
            <ac:spMk id="2" creationId="{52921EB8-9B3E-5FCE-9B89-F3C10B712BD0}"/>
          </ac:spMkLst>
        </pc:spChg>
        <pc:picChg chg="add">
          <ac:chgData name="khush_khatri@outlook.com" userId="1a4e4968c6f8f2a4" providerId="LiveId" clId="{EFF8A82F-34DE-471F-BCE3-126B1287D048}" dt="2022-09-08T12:04:38.979" v="6173" actId="22"/>
          <ac:picMkLst>
            <pc:docMk/>
            <pc:sldMk cId="3524469928" sldId="317"/>
            <ac:picMk id="4" creationId="{9944C7DE-D8BD-21DC-4584-DAEFAFB03739}"/>
          </ac:picMkLst>
        </pc:picChg>
      </pc:sldChg>
      <pc:sldChg chg="addSp modSp new mod">
        <pc:chgData name="khush_khatri@outlook.com" userId="1a4e4968c6f8f2a4" providerId="LiveId" clId="{EFF8A82F-34DE-471F-BCE3-126B1287D048}" dt="2022-09-08T12:35:50.254" v="6760" actId="1076"/>
        <pc:sldMkLst>
          <pc:docMk/>
          <pc:sldMk cId="3443173866" sldId="318"/>
        </pc:sldMkLst>
        <pc:spChg chg="mod">
          <ac:chgData name="khush_khatri@outlook.com" userId="1a4e4968c6f8f2a4" providerId="LiveId" clId="{EFF8A82F-34DE-471F-BCE3-126B1287D048}" dt="2022-09-08T12:35:40.596" v="6758" actId="20577"/>
          <ac:spMkLst>
            <pc:docMk/>
            <pc:sldMk cId="3443173866" sldId="318"/>
            <ac:spMk id="2" creationId="{C1C2B975-C52F-3B6A-7C24-22C15ADFF8DD}"/>
          </ac:spMkLst>
        </pc:spChg>
        <pc:picChg chg="add mod">
          <ac:chgData name="khush_khatri@outlook.com" userId="1a4e4968c6f8f2a4" providerId="LiveId" clId="{EFF8A82F-34DE-471F-BCE3-126B1287D048}" dt="2022-09-08T12:35:50.254" v="6760" actId="1076"/>
          <ac:picMkLst>
            <pc:docMk/>
            <pc:sldMk cId="3443173866" sldId="318"/>
            <ac:picMk id="4" creationId="{970CA52C-6919-6A67-0B8E-E9ABF02330A3}"/>
          </ac:picMkLst>
        </pc:picChg>
      </pc:sldChg>
      <pc:sldChg chg="addSp modSp new mod modClrScheme chgLayout">
        <pc:chgData name="khush_khatri@outlook.com" userId="1a4e4968c6f8f2a4" providerId="LiveId" clId="{EFF8A82F-34DE-471F-BCE3-126B1287D048}" dt="2022-09-08T12:32:58.364" v="6621" actId="1076"/>
        <pc:sldMkLst>
          <pc:docMk/>
          <pc:sldMk cId="735478115" sldId="319"/>
        </pc:sldMkLst>
        <pc:spChg chg="mod ord">
          <ac:chgData name="khush_khatri@outlook.com" userId="1a4e4968c6f8f2a4" providerId="LiveId" clId="{EFF8A82F-34DE-471F-BCE3-126B1287D048}" dt="2022-09-08T12:13:14.419" v="6212" actId="700"/>
          <ac:spMkLst>
            <pc:docMk/>
            <pc:sldMk cId="735478115" sldId="319"/>
            <ac:spMk id="2" creationId="{ACE2010E-DA8F-FAD1-A16B-EDDAA1E60219}"/>
          </ac:spMkLst>
        </pc:spChg>
        <pc:spChg chg="add mod ord">
          <ac:chgData name="khush_khatri@outlook.com" userId="1a4e4968c6f8f2a4" providerId="LiveId" clId="{EFF8A82F-34DE-471F-BCE3-126B1287D048}" dt="2022-09-08T12:32:24.944" v="6619" actId="20577"/>
          <ac:spMkLst>
            <pc:docMk/>
            <pc:sldMk cId="735478115" sldId="319"/>
            <ac:spMk id="3" creationId="{1E8D9E20-6459-1366-75AE-516B2B0F9E0C}"/>
          </ac:spMkLst>
        </pc:spChg>
        <pc:picChg chg="add mod">
          <ac:chgData name="khush_khatri@outlook.com" userId="1a4e4968c6f8f2a4" providerId="LiveId" clId="{EFF8A82F-34DE-471F-BCE3-126B1287D048}" dt="2022-09-08T12:32:58.364" v="6621" actId="1076"/>
          <ac:picMkLst>
            <pc:docMk/>
            <pc:sldMk cId="735478115" sldId="319"/>
            <ac:picMk id="5" creationId="{065982BD-A428-C6E8-2192-98251B789A51}"/>
          </ac:picMkLst>
        </pc:picChg>
      </pc:sldChg>
      <pc:sldChg chg="addSp delSp modSp new mod modClrScheme chgLayout">
        <pc:chgData name="khush_khatri@outlook.com" userId="1a4e4968c6f8f2a4" providerId="LiveId" clId="{EFF8A82F-34DE-471F-BCE3-126B1287D048}" dt="2022-09-08T12:33:15.048" v="6633" actId="20577"/>
        <pc:sldMkLst>
          <pc:docMk/>
          <pc:sldMk cId="4039466975" sldId="320"/>
        </pc:sldMkLst>
        <pc:spChg chg="del mod ord">
          <ac:chgData name="khush_khatri@outlook.com" userId="1a4e4968c6f8f2a4" providerId="LiveId" clId="{EFF8A82F-34DE-471F-BCE3-126B1287D048}" dt="2022-09-08T12:33:11.174" v="6623" actId="700"/>
          <ac:spMkLst>
            <pc:docMk/>
            <pc:sldMk cId="4039466975" sldId="320"/>
            <ac:spMk id="2" creationId="{9558B5FE-FDD6-94EA-DA6A-154D31F3F770}"/>
          </ac:spMkLst>
        </pc:spChg>
        <pc:spChg chg="del">
          <ac:chgData name="khush_khatri@outlook.com" userId="1a4e4968c6f8f2a4" providerId="LiveId" clId="{EFF8A82F-34DE-471F-BCE3-126B1287D048}" dt="2022-09-08T12:33:11.174" v="6623" actId="700"/>
          <ac:spMkLst>
            <pc:docMk/>
            <pc:sldMk cId="4039466975" sldId="320"/>
            <ac:spMk id="3" creationId="{2E2C68B4-9A79-9155-B101-4B5547F51C0D}"/>
          </ac:spMkLst>
        </pc:spChg>
        <pc:spChg chg="add mod ord">
          <ac:chgData name="khush_khatri@outlook.com" userId="1a4e4968c6f8f2a4" providerId="LiveId" clId="{EFF8A82F-34DE-471F-BCE3-126B1287D048}" dt="2022-09-08T12:33:15.048" v="6633" actId="20577"/>
          <ac:spMkLst>
            <pc:docMk/>
            <pc:sldMk cId="4039466975" sldId="320"/>
            <ac:spMk id="4" creationId="{B7324ABA-E817-B340-7F2B-ED12CA7794D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9/8/2022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9/8/2022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9/8/2022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9/8/2022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9/8/2022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9/8/2022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9/8/2022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9/8/2022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9/8/2022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9/8/2022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9/8/2022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9/8/2022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9/8/2022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9/8/2022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9/8/2022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9/8/2022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9/8/2022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3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6.xml"/><Relationship Id="rId4" Type="http://schemas.openxmlformats.org/officeDocument/2006/relationships/image" Target="../media/image8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Micro Credit Loan Defaulter Prediction</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dirty="0"/>
              <a:t>By- Khushboo Khatri</a:t>
            </a:r>
            <a:endParaRPr lang="en-US" sz="2300" dirty="0"/>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BC0DF-29CE-1E92-6DB0-326C825E105F}"/>
              </a:ext>
            </a:extLst>
          </p:cNvPr>
          <p:cNvSpPr>
            <a:spLocks noGrp="1"/>
          </p:cNvSpPr>
          <p:nvPr>
            <p:ph type="title"/>
          </p:nvPr>
        </p:nvSpPr>
        <p:spPr>
          <a:xfrm>
            <a:off x="913795" y="609600"/>
            <a:ext cx="10353762" cy="727494"/>
          </a:xfrm>
        </p:spPr>
        <p:txBody>
          <a:bodyPr/>
          <a:lstStyle/>
          <a:p>
            <a:r>
              <a:rPr lang="en-IN" dirty="0"/>
              <a:t>EDA</a:t>
            </a:r>
          </a:p>
        </p:txBody>
      </p:sp>
      <p:pic>
        <p:nvPicPr>
          <p:cNvPr id="4" name="Content Placeholder 3">
            <a:extLst>
              <a:ext uri="{FF2B5EF4-FFF2-40B4-BE49-F238E27FC236}">
                <a16:creationId xmlns:a16="http://schemas.microsoft.com/office/drawing/2014/main" id="{6ED7505F-C998-5A92-FB1B-216B250DB4F6}"/>
              </a:ext>
            </a:extLst>
          </p:cNvPr>
          <p:cNvPicPr>
            <a:picLocks noGrp="1" noChangeAspect="1"/>
          </p:cNvPicPr>
          <p:nvPr>
            <p:ph idx="1"/>
          </p:nvPr>
        </p:nvPicPr>
        <p:blipFill>
          <a:blip r:embed="rId2"/>
          <a:stretch>
            <a:fillRect/>
          </a:stretch>
        </p:blipFill>
        <p:spPr>
          <a:xfrm>
            <a:off x="1083498" y="1725790"/>
            <a:ext cx="4115011" cy="3587934"/>
          </a:xfrm>
          <a:prstGeom prst="rect">
            <a:avLst/>
          </a:prstGeom>
        </p:spPr>
      </p:pic>
      <p:sp>
        <p:nvSpPr>
          <p:cNvPr id="6" name="TextBox 5">
            <a:extLst>
              <a:ext uri="{FF2B5EF4-FFF2-40B4-BE49-F238E27FC236}">
                <a16:creationId xmlns:a16="http://schemas.microsoft.com/office/drawing/2014/main" id="{31838823-6CD2-6A1F-BEC0-2E9DF7EC2700}"/>
              </a:ext>
            </a:extLst>
          </p:cNvPr>
          <p:cNvSpPr txBox="1"/>
          <p:nvPr/>
        </p:nvSpPr>
        <p:spPr>
          <a:xfrm>
            <a:off x="5287991" y="2353032"/>
            <a:ext cx="6159262" cy="2847254"/>
          </a:xfrm>
          <a:prstGeom prst="rect">
            <a:avLst/>
          </a:prstGeom>
          <a:noFill/>
        </p:spPr>
        <p:txBody>
          <a:bodyPr wrap="square">
            <a:spAutoFit/>
          </a:bodyPr>
          <a:lstStyle/>
          <a:p>
            <a:pPr>
              <a:lnSpc>
                <a:spcPct val="107000"/>
              </a:lnSpc>
              <a:spcAft>
                <a:spcPts val="800"/>
              </a:spcAft>
            </a:pPr>
            <a:r>
              <a:rPr lang="en-IN" sz="1800" dirty="0">
                <a:effectLst/>
                <a:latin typeface="Helvetica" panose="020B0604020202020204" pitchFamily="34" charset="0"/>
                <a:ea typeface="Calibri" panose="020F0502020204030204" pitchFamily="34" charset="0"/>
                <a:cs typeface="Times New Roman" panose="02020603050405020304" pitchFamily="18" charset="0"/>
              </a:rPr>
              <a:t>We will start with out data is distributed in our target column. </a:t>
            </a:r>
          </a:p>
          <a:p>
            <a:pPr marL="285750" indent="-285750">
              <a:lnSpc>
                <a:spcPct val="107000"/>
              </a:lnSpc>
              <a:spcAft>
                <a:spcPts val="800"/>
              </a:spcAft>
              <a:buFont typeface="Arial" panose="020B0604020202020204" pitchFamily="34" charset="0"/>
              <a:buChar char="•"/>
            </a:pPr>
            <a:r>
              <a:rPr lang="en-IN" sz="1800" dirty="0">
                <a:effectLst/>
                <a:latin typeface="Helvetica" panose="020B0604020202020204" pitchFamily="34" charset="0"/>
                <a:ea typeface="Calibri" panose="020F0502020204030204" pitchFamily="34" charset="0"/>
                <a:cs typeface="Times New Roman" panose="02020603050405020304" pitchFamily="18" charset="0"/>
              </a:rPr>
              <a:t>From the plot we can observe that the value for '1' and '0' is highly imbalanced, the number of 0 is way less than number of 1. But as this data is provided by the telecom company itself, we will not use any over sampling technique to handle this imbalance and </a:t>
            </a:r>
            <a:r>
              <a:rPr lang="en-IN" sz="1800" dirty="0" err="1">
                <a:effectLst/>
                <a:latin typeface="Helvetica" panose="020B0604020202020204" pitchFamily="34" charset="0"/>
                <a:ea typeface="Calibri" panose="020F0502020204030204" pitchFamily="34" charset="0"/>
                <a:cs typeface="Times New Roman" panose="02020603050405020304" pitchFamily="18" charset="0"/>
              </a:rPr>
              <a:t>undersampling</a:t>
            </a:r>
            <a:r>
              <a:rPr lang="en-IN" sz="1800" dirty="0">
                <a:effectLst/>
                <a:latin typeface="Helvetica" panose="020B0604020202020204" pitchFamily="34" charset="0"/>
                <a:ea typeface="Calibri" panose="020F0502020204030204" pitchFamily="34" charset="0"/>
                <a:cs typeface="Times New Roman" panose="02020603050405020304" pitchFamily="18" charset="0"/>
              </a:rPr>
              <a:t> can lead to information loss. '1' indicates non defaulter, '0' indicates defaulter.</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60053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8DC792-BCD2-475C-5618-C3D5DB224565}"/>
              </a:ext>
            </a:extLst>
          </p:cNvPr>
          <p:cNvPicPr>
            <a:picLocks noChangeAspect="1"/>
          </p:cNvPicPr>
          <p:nvPr/>
        </p:nvPicPr>
        <p:blipFill>
          <a:blip r:embed="rId2"/>
          <a:stretch>
            <a:fillRect/>
          </a:stretch>
        </p:blipFill>
        <p:spPr>
          <a:xfrm>
            <a:off x="2712660" y="1000245"/>
            <a:ext cx="5731510" cy="3270250"/>
          </a:xfrm>
          <a:prstGeom prst="rect">
            <a:avLst/>
          </a:prstGeom>
        </p:spPr>
      </p:pic>
      <p:sp>
        <p:nvSpPr>
          <p:cNvPr id="3" name="TextBox 2">
            <a:extLst>
              <a:ext uri="{FF2B5EF4-FFF2-40B4-BE49-F238E27FC236}">
                <a16:creationId xmlns:a16="http://schemas.microsoft.com/office/drawing/2014/main" id="{57745F27-AE1E-AA1A-C9CC-41E0DB237C91}"/>
              </a:ext>
            </a:extLst>
          </p:cNvPr>
          <p:cNvSpPr txBox="1"/>
          <p:nvPr/>
        </p:nvSpPr>
        <p:spPr>
          <a:xfrm>
            <a:off x="1994140" y="5089584"/>
            <a:ext cx="8203720" cy="1200329"/>
          </a:xfrm>
          <a:prstGeom prst="rect">
            <a:avLst/>
          </a:prstGeom>
          <a:noFill/>
        </p:spPr>
        <p:txBody>
          <a:bodyPr wrap="square" rtlCol="0">
            <a:spAutoFit/>
          </a:bodyPr>
          <a:lstStyle/>
          <a:p>
            <a:r>
              <a:rPr lang="en-IN" sz="1800" dirty="0">
                <a:effectLst/>
                <a:latin typeface="Helvetica" panose="020B0604020202020204" pitchFamily="34" charset="0"/>
                <a:ea typeface="Calibri" panose="020F0502020204030204" pitchFamily="34" charset="0"/>
                <a:cs typeface="Times New Roman" panose="02020603050405020304" pitchFamily="18" charset="0"/>
              </a:rPr>
              <a:t>We can observe that on certain dates we got more defaulters , there might be some connection of date with label, so its better to feature engineer this columns, in order to get meaningful information from here.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282159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E6BFAC-7FFD-DCC7-CA37-D9618C2059EA}"/>
              </a:ext>
            </a:extLst>
          </p:cNvPr>
          <p:cNvPicPr>
            <a:picLocks noChangeAspect="1"/>
          </p:cNvPicPr>
          <p:nvPr/>
        </p:nvPicPr>
        <p:blipFill>
          <a:blip r:embed="rId2"/>
          <a:stretch>
            <a:fillRect/>
          </a:stretch>
        </p:blipFill>
        <p:spPr>
          <a:xfrm>
            <a:off x="707563" y="878290"/>
            <a:ext cx="5731510" cy="1053896"/>
          </a:xfrm>
          <a:prstGeom prst="rect">
            <a:avLst/>
          </a:prstGeom>
        </p:spPr>
      </p:pic>
      <p:sp>
        <p:nvSpPr>
          <p:cNvPr id="3" name="TextBox 2">
            <a:extLst>
              <a:ext uri="{FF2B5EF4-FFF2-40B4-BE49-F238E27FC236}">
                <a16:creationId xmlns:a16="http://schemas.microsoft.com/office/drawing/2014/main" id="{AE59A6B4-62D9-C7A8-B7C1-D316BBA3CE32}"/>
              </a:ext>
            </a:extLst>
          </p:cNvPr>
          <p:cNvSpPr txBox="1"/>
          <p:nvPr/>
        </p:nvSpPr>
        <p:spPr>
          <a:xfrm>
            <a:off x="901112" y="508958"/>
            <a:ext cx="5344413" cy="369332"/>
          </a:xfrm>
          <a:prstGeom prst="rect">
            <a:avLst/>
          </a:prstGeom>
          <a:noFill/>
        </p:spPr>
        <p:txBody>
          <a:bodyPr wrap="square" rtlCol="0">
            <a:spAutoFit/>
          </a:bodyPr>
          <a:lstStyle/>
          <a:p>
            <a:r>
              <a:rPr lang="en-IN" dirty="0"/>
              <a:t>Separating Categorical and Continuous columns.</a:t>
            </a:r>
          </a:p>
        </p:txBody>
      </p:sp>
      <p:pic>
        <p:nvPicPr>
          <p:cNvPr id="4" name="Picture 3">
            <a:extLst>
              <a:ext uri="{FF2B5EF4-FFF2-40B4-BE49-F238E27FC236}">
                <a16:creationId xmlns:a16="http://schemas.microsoft.com/office/drawing/2014/main" id="{B59E5F97-1F1B-C5EE-2C58-789E58ACBD5C}"/>
              </a:ext>
            </a:extLst>
          </p:cNvPr>
          <p:cNvPicPr>
            <a:picLocks noChangeAspect="1"/>
          </p:cNvPicPr>
          <p:nvPr/>
        </p:nvPicPr>
        <p:blipFill>
          <a:blip r:embed="rId3"/>
          <a:stretch>
            <a:fillRect/>
          </a:stretch>
        </p:blipFill>
        <p:spPr>
          <a:xfrm>
            <a:off x="6245525" y="1992701"/>
            <a:ext cx="5731510" cy="4356341"/>
          </a:xfrm>
          <a:prstGeom prst="rect">
            <a:avLst/>
          </a:prstGeom>
        </p:spPr>
      </p:pic>
      <p:sp>
        <p:nvSpPr>
          <p:cNvPr id="5" name="TextBox 4">
            <a:extLst>
              <a:ext uri="{FF2B5EF4-FFF2-40B4-BE49-F238E27FC236}">
                <a16:creationId xmlns:a16="http://schemas.microsoft.com/office/drawing/2014/main" id="{B1516241-D1F8-2D8C-302B-890B4237F4B3}"/>
              </a:ext>
            </a:extLst>
          </p:cNvPr>
          <p:cNvSpPr txBox="1"/>
          <p:nvPr/>
        </p:nvSpPr>
        <p:spPr>
          <a:xfrm>
            <a:off x="901112" y="2915728"/>
            <a:ext cx="4585288" cy="3533981"/>
          </a:xfrm>
          <a:prstGeom prst="rect">
            <a:avLst/>
          </a:prstGeom>
          <a:noFill/>
        </p:spPr>
        <p:txBody>
          <a:bodyPr wrap="square" rtlCol="0">
            <a:spAutoFit/>
          </a:bodyPr>
          <a:lstStyle/>
          <a:p>
            <a:r>
              <a:rPr lang="en-IN" sz="1400" dirty="0">
                <a:effectLst/>
                <a:latin typeface="Helvetica" panose="020B0604020202020204" pitchFamily="34" charset="0"/>
                <a:ea typeface="Times New Roman" panose="02020603050405020304" pitchFamily="18" charset="0"/>
              </a:rPr>
              <a:t>From here </a:t>
            </a:r>
            <a:r>
              <a:rPr lang="en-IN" sz="1400" dirty="0">
                <a:latin typeface="Helvetica" panose="020B0604020202020204" pitchFamily="34" charset="0"/>
                <a:ea typeface="Times New Roman" panose="02020603050405020304" pitchFamily="18" charset="0"/>
              </a:rPr>
              <a:t>w</a:t>
            </a:r>
            <a:r>
              <a:rPr lang="en-IN" sz="1400" dirty="0">
                <a:effectLst/>
                <a:latin typeface="Helvetica" panose="020B0604020202020204" pitchFamily="34" charset="0"/>
                <a:ea typeface="Times New Roman" panose="02020603050405020304" pitchFamily="18" charset="0"/>
              </a:rPr>
              <a:t>e can observe that cnt_ma_rech30 and cn_ma_rech90 seems to be most correlated features with or target variable label.</a:t>
            </a:r>
            <a:endParaRPr lang="en-IN" sz="1400" dirty="0">
              <a:effectLst/>
              <a:latin typeface="Times New Roman" panose="02020603050405020304" pitchFamily="18" charset="0"/>
              <a:ea typeface="Times New Roman" panose="02020603050405020304" pitchFamily="18" charset="0"/>
            </a:endParaRPr>
          </a:p>
          <a:p>
            <a:pPr>
              <a:spcBef>
                <a:spcPts val="1200"/>
              </a:spcBef>
            </a:pPr>
            <a:r>
              <a:rPr lang="en-IN" sz="1400" dirty="0">
                <a:effectLst/>
                <a:latin typeface="Helvetica" panose="020B0604020202020204" pitchFamily="34" charset="0"/>
                <a:ea typeface="Times New Roman" panose="02020603050405020304" pitchFamily="18" charset="0"/>
              </a:rPr>
              <a:t>While </a:t>
            </a:r>
            <a:r>
              <a:rPr lang="en-IN" sz="1400" dirty="0" err="1">
                <a:effectLst/>
                <a:latin typeface="Helvetica" panose="020B0604020202020204" pitchFamily="34" charset="0"/>
                <a:ea typeface="Times New Roman" panose="02020603050405020304" pitchFamily="18" charset="0"/>
              </a:rPr>
              <a:t>aon</a:t>
            </a:r>
            <a:r>
              <a:rPr lang="en-IN" sz="1400" dirty="0">
                <a:effectLst/>
                <a:latin typeface="Helvetica" panose="020B0604020202020204" pitchFamily="34" charset="0"/>
                <a:ea typeface="Times New Roman" panose="02020603050405020304" pitchFamily="18" charset="0"/>
              </a:rPr>
              <a:t>, fr_da_rech30, maxamnt_loans30, medianmarechprebal30 are not </a:t>
            </a:r>
            <a:r>
              <a:rPr lang="en-IN" sz="1400" dirty="0" err="1">
                <a:effectLst/>
                <a:latin typeface="Helvetica" panose="020B0604020202020204" pitchFamily="34" charset="0"/>
                <a:ea typeface="Times New Roman" panose="02020603050405020304" pitchFamily="18" charset="0"/>
              </a:rPr>
              <a:t>atall</a:t>
            </a:r>
            <a:r>
              <a:rPr lang="en-IN" sz="1400" dirty="0">
                <a:effectLst/>
                <a:latin typeface="Helvetica" panose="020B0604020202020204" pitchFamily="34" charset="0"/>
                <a:ea typeface="Times New Roman" panose="02020603050405020304" pitchFamily="18" charset="0"/>
              </a:rPr>
              <a:t> correlated with label. Other features like </a:t>
            </a:r>
            <a:r>
              <a:rPr lang="en-IN" sz="1400" dirty="0" err="1">
                <a:effectLst/>
                <a:latin typeface="Helvetica" panose="020B0604020202020204" pitchFamily="34" charset="0"/>
                <a:ea typeface="Times New Roman" panose="02020603050405020304" pitchFamily="18" charset="0"/>
              </a:rPr>
              <a:t>last_rech_date_ma</a:t>
            </a:r>
            <a:r>
              <a:rPr lang="en-IN" sz="1400" dirty="0">
                <a:effectLst/>
                <a:latin typeface="Helvetica" panose="020B0604020202020204" pitchFamily="34" charset="0"/>
                <a:ea typeface="Times New Roman" panose="02020603050405020304" pitchFamily="18" charset="0"/>
              </a:rPr>
              <a:t>, </a:t>
            </a:r>
            <a:r>
              <a:rPr lang="en-IN" sz="1400" dirty="0" err="1">
                <a:effectLst/>
                <a:latin typeface="Helvetica" panose="020B0604020202020204" pitchFamily="34" charset="0"/>
                <a:ea typeface="Times New Roman" panose="02020603050405020304" pitchFamily="18" charset="0"/>
              </a:rPr>
              <a:t>last_rech_date_da</a:t>
            </a:r>
            <a:r>
              <a:rPr lang="en-IN" sz="1400" dirty="0">
                <a:effectLst/>
                <a:latin typeface="Helvetica" panose="020B0604020202020204" pitchFamily="34" charset="0"/>
                <a:ea typeface="Times New Roman" panose="02020603050405020304" pitchFamily="18" charset="0"/>
              </a:rPr>
              <a:t>, fr_ma_rech30, cnt_da_rech30, cnt_da_rech90, fr_da_rech90 and cnt_loans90 also shows nearly zero correlation with label.</a:t>
            </a:r>
            <a:endParaRPr lang="en-IN" sz="1400" dirty="0">
              <a:effectLst/>
              <a:latin typeface="Times New Roman" panose="02020603050405020304" pitchFamily="18" charset="0"/>
              <a:ea typeface="Times New Roman" panose="02020603050405020304" pitchFamily="18" charset="0"/>
            </a:endParaRPr>
          </a:p>
          <a:p>
            <a:pPr>
              <a:spcBef>
                <a:spcPts val="1200"/>
              </a:spcBef>
            </a:pPr>
            <a:r>
              <a:rPr lang="en-IN" sz="1400" dirty="0">
                <a:effectLst/>
                <a:latin typeface="Helvetica" panose="020B0604020202020204" pitchFamily="34" charset="0"/>
                <a:ea typeface="Times New Roman" panose="02020603050405020304" pitchFamily="18" charset="0"/>
              </a:rPr>
              <a:t>Let's confirm it using correlation matrix, then we can drop these features columns with don't show any or nearly zero correlation with label.</a:t>
            </a:r>
            <a:endParaRPr lang="en-IN" sz="1400" dirty="0">
              <a:effectLst/>
              <a:latin typeface="Times New Roman" panose="02020603050405020304" pitchFamily="18" charset="0"/>
              <a:ea typeface="Times New Roman" panose="02020603050405020304" pitchFamily="18" charset="0"/>
            </a:endParaRPr>
          </a:p>
          <a:p>
            <a:pPr>
              <a:lnSpc>
                <a:spcPct val="107000"/>
              </a:lnSpc>
              <a:spcAft>
                <a:spcPts val="800"/>
              </a:spcAft>
            </a:pPr>
            <a:r>
              <a:rPr lang="en-IN" sz="1400" dirty="0">
                <a:effectLst/>
                <a:latin typeface="Helvetica" panose="020B0604020202020204" pitchFamily="34" charset="0"/>
                <a:ea typeface="Calibri" panose="020F0502020204030204" pitchFamily="34" charset="0"/>
                <a:cs typeface="Times New Roman" panose="02020603050405020304" pitchFamily="18" charset="0"/>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400" dirty="0"/>
          </a:p>
        </p:txBody>
      </p:sp>
    </p:spTree>
    <p:extLst>
      <p:ext uri="{BB962C8B-B14F-4D97-AF65-F5344CB8AC3E}">
        <p14:creationId xmlns:p14="http://schemas.microsoft.com/office/powerpoint/2010/main" val="30650591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3A1000-EB65-DDCA-D532-943D9DB9A0D6}"/>
              </a:ext>
            </a:extLst>
          </p:cNvPr>
          <p:cNvPicPr>
            <a:picLocks noChangeAspect="1"/>
          </p:cNvPicPr>
          <p:nvPr/>
        </p:nvPicPr>
        <p:blipFill>
          <a:blip r:embed="rId2"/>
          <a:stretch>
            <a:fillRect/>
          </a:stretch>
        </p:blipFill>
        <p:spPr>
          <a:xfrm>
            <a:off x="5714652" y="543242"/>
            <a:ext cx="5731510" cy="3028315"/>
          </a:xfrm>
          <a:prstGeom prst="rect">
            <a:avLst/>
          </a:prstGeom>
        </p:spPr>
      </p:pic>
      <p:pic>
        <p:nvPicPr>
          <p:cNvPr id="3" name="Picture 2">
            <a:extLst>
              <a:ext uri="{FF2B5EF4-FFF2-40B4-BE49-F238E27FC236}">
                <a16:creationId xmlns:a16="http://schemas.microsoft.com/office/drawing/2014/main" id="{37CAD6EF-203B-0242-7A17-A97AA8F40CD6}"/>
              </a:ext>
            </a:extLst>
          </p:cNvPr>
          <p:cNvPicPr>
            <a:picLocks noChangeAspect="1"/>
          </p:cNvPicPr>
          <p:nvPr/>
        </p:nvPicPr>
        <p:blipFill>
          <a:blip r:embed="rId3"/>
          <a:stretch>
            <a:fillRect/>
          </a:stretch>
        </p:blipFill>
        <p:spPr>
          <a:xfrm>
            <a:off x="5714652" y="3571557"/>
            <a:ext cx="5731510" cy="2469515"/>
          </a:xfrm>
          <a:prstGeom prst="rect">
            <a:avLst/>
          </a:prstGeom>
        </p:spPr>
      </p:pic>
      <p:sp>
        <p:nvSpPr>
          <p:cNvPr id="4" name="TextBox 3">
            <a:extLst>
              <a:ext uri="{FF2B5EF4-FFF2-40B4-BE49-F238E27FC236}">
                <a16:creationId xmlns:a16="http://schemas.microsoft.com/office/drawing/2014/main" id="{FA2CF87A-036D-3D8F-C8BE-6889AF326CB1}"/>
              </a:ext>
            </a:extLst>
          </p:cNvPr>
          <p:cNvSpPr txBox="1"/>
          <p:nvPr/>
        </p:nvSpPr>
        <p:spPr>
          <a:xfrm>
            <a:off x="1199072" y="1406106"/>
            <a:ext cx="3200400" cy="2308324"/>
          </a:xfrm>
          <a:prstGeom prst="rect">
            <a:avLst/>
          </a:prstGeom>
          <a:noFill/>
        </p:spPr>
        <p:txBody>
          <a:bodyPr wrap="square" rtlCol="0">
            <a:spAutoFit/>
          </a:bodyPr>
          <a:lstStyle/>
          <a:p>
            <a:r>
              <a:rPr lang="en-IN" dirty="0"/>
              <a:t>Determining the correlation among the features and label using .</a:t>
            </a:r>
            <a:r>
              <a:rPr lang="en-IN" dirty="0" err="1"/>
              <a:t>corr</a:t>
            </a:r>
            <a:r>
              <a:rPr lang="en-IN" dirty="0"/>
              <a:t>(). </a:t>
            </a:r>
          </a:p>
          <a:p>
            <a:endParaRPr lang="en-IN" dirty="0"/>
          </a:p>
          <a:p>
            <a:r>
              <a:rPr lang="en-US" b="0" i="0" dirty="0">
                <a:effectLst/>
                <a:latin typeface="arial" panose="020B0604020202020204" pitchFamily="34" charset="0"/>
              </a:rPr>
              <a:t> </a:t>
            </a:r>
            <a:r>
              <a:rPr lang="en-US" b="0" i="0" dirty="0">
                <a:effectLst/>
              </a:rPr>
              <a:t>Correlation is </a:t>
            </a:r>
            <a:r>
              <a:rPr lang="en-US" b="1" i="0" dirty="0">
                <a:effectLst/>
              </a:rPr>
              <a:t>a statistical measure that expresses the extent to which two variables are linearly related. </a:t>
            </a:r>
            <a:endParaRPr lang="en-IN" dirty="0"/>
          </a:p>
        </p:txBody>
      </p:sp>
    </p:spTree>
    <p:extLst>
      <p:ext uri="{BB962C8B-B14F-4D97-AF65-F5344CB8AC3E}">
        <p14:creationId xmlns:p14="http://schemas.microsoft.com/office/powerpoint/2010/main" val="2044105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DF9511-8B09-B343-9A0C-716405355D8E}"/>
              </a:ext>
            </a:extLst>
          </p:cNvPr>
          <p:cNvPicPr>
            <a:picLocks noChangeAspect="1"/>
          </p:cNvPicPr>
          <p:nvPr/>
        </p:nvPicPr>
        <p:blipFill>
          <a:blip r:embed="rId2"/>
          <a:stretch>
            <a:fillRect/>
          </a:stretch>
        </p:blipFill>
        <p:spPr>
          <a:xfrm>
            <a:off x="5749158" y="134176"/>
            <a:ext cx="5731510" cy="2586990"/>
          </a:xfrm>
          <a:prstGeom prst="rect">
            <a:avLst/>
          </a:prstGeom>
        </p:spPr>
      </p:pic>
      <p:pic>
        <p:nvPicPr>
          <p:cNvPr id="5" name="Picture 4">
            <a:extLst>
              <a:ext uri="{FF2B5EF4-FFF2-40B4-BE49-F238E27FC236}">
                <a16:creationId xmlns:a16="http://schemas.microsoft.com/office/drawing/2014/main" id="{B2E3237A-E0CF-F74B-7183-29640E74C4CB}"/>
              </a:ext>
            </a:extLst>
          </p:cNvPr>
          <p:cNvPicPr>
            <a:picLocks noChangeAspect="1"/>
          </p:cNvPicPr>
          <p:nvPr/>
        </p:nvPicPr>
        <p:blipFill>
          <a:blip r:embed="rId3"/>
          <a:stretch>
            <a:fillRect/>
          </a:stretch>
        </p:blipFill>
        <p:spPr>
          <a:xfrm>
            <a:off x="5749158" y="2721166"/>
            <a:ext cx="5731510" cy="1973580"/>
          </a:xfrm>
          <a:prstGeom prst="rect">
            <a:avLst/>
          </a:prstGeom>
        </p:spPr>
      </p:pic>
      <p:sp>
        <p:nvSpPr>
          <p:cNvPr id="6" name="TextBox 5">
            <a:extLst>
              <a:ext uri="{FF2B5EF4-FFF2-40B4-BE49-F238E27FC236}">
                <a16:creationId xmlns:a16="http://schemas.microsoft.com/office/drawing/2014/main" id="{189C8B8F-35AB-4404-D851-A7884D6A150B}"/>
              </a:ext>
            </a:extLst>
          </p:cNvPr>
          <p:cNvSpPr txBox="1"/>
          <p:nvPr/>
        </p:nvSpPr>
        <p:spPr>
          <a:xfrm>
            <a:off x="767751" y="836762"/>
            <a:ext cx="4744528" cy="4919680"/>
          </a:xfrm>
          <a:prstGeom prst="rect">
            <a:avLst/>
          </a:prstGeom>
          <a:noFill/>
        </p:spPr>
        <p:txBody>
          <a:bodyPr wrap="square" rtlCol="0">
            <a:spAutoFit/>
          </a:bodyPr>
          <a:lstStyle/>
          <a:p>
            <a:r>
              <a:rPr lang="en-IN" dirty="0"/>
              <a:t>This is the visualization of  Correlation Matrix, following are the Observation:</a:t>
            </a:r>
          </a:p>
          <a:p>
            <a:pPr>
              <a:lnSpc>
                <a:spcPct val="107000"/>
              </a:lnSpc>
              <a:spcAft>
                <a:spcPts val="800"/>
              </a:spcAft>
            </a:pPr>
            <a:r>
              <a:rPr lang="en-IN" sz="1600" dirty="0">
                <a:effectLst/>
                <a:ea typeface="Calibri" panose="020F0502020204030204" pitchFamily="34" charset="0"/>
                <a:cs typeface="Times New Roman" panose="02020603050405020304" pitchFamily="18" charset="0"/>
              </a:rPr>
              <a:t>1. From above observation it is clear that, there are few columns which are 0 or almost 0 % correlated to label, so we will drop them for our ML model building.</a:t>
            </a:r>
          </a:p>
          <a:p>
            <a:pPr>
              <a:lnSpc>
                <a:spcPct val="107000"/>
              </a:lnSpc>
              <a:spcAft>
                <a:spcPts val="800"/>
              </a:spcAft>
            </a:pPr>
            <a:r>
              <a:rPr lang="en-IN" sz="1600" dirty="0">
                <a:effectLst/>
                <a:ea typeface="Calibri" panose="020F0502020204030204" pitchFamily="34" charset="0"/>
                <a:cs typeface="Times New Roman" panose="02020603050405020304" pitchFamily="18" charset="0"/>
              </a:rPr>
              <a:t>2. These includes : 'cnt_loans90', 'maxamnt_loans30', 'cnt_da_rech90', 'fr_da_rech30', 'cnt_da_rech30', 'medianmarechprebal30', fr_ma_rech30', </a:t>
            </a:r>
            <a:r>
              <a:rPr lang="en-IN" sz="1600" dirty="0" err="1">
                <a:effectLst/>
                <a:ea typeface="Calibri" panose="020F0502020204030204" pitchFamily="34" charset="0"/>
                <a:cs typeface="Times New Roman" panose="02020603050405020304" pitchFamily="18" charset="0"/>
              </a:rPr>
              <a:t>last_rech_date_ma</a:t>
            </a:r>
            <a:r>
              <a:rPr lang="en-IN" sz="1600" dirty="0">
                <a:effectLst/>
                <a:ea typeface="Calibri" panose="020F0502020204030204" pitchFamily="34" charset="0"/>
                <a:cs typeface="Times New Roman" panose="02020603050405020304" pitchFamily="18" charset="0"/>
              </a:rPr>
              <a:t>', </a:t>
            </a:r>
            <a:r>
              <a:rPr lang="en-IN" sz="1600" dirty="0" err="1">
                <a:effectLst/>
                <a:ea typeface="Calibri" panose="020F0502020204030204" pitchFamily="34" charset="0"/>
                <a:cs typeface="Times New Roman" panose="02020603050405020304" pitchFamily="18" charset="0"/>
              </a:rPr>
              <a:t>last_rech_date_da</a:t>
            </a:r>
            <a:r>
              <a:rPr lang="en-IN" sz="1600" dirty="0">
                <a:effectLst/>
                <a:ea typeface="Calibri" panose="020F0502020204030204" pitchFamily="34" charset="0"/>
                <a:cs typeface="Times New Roman" panose="02020603050405020304" pitchFamily="18" charset="0"/>
              </a:rPr>
              <a:t>', '</a:t>
            </a:r>
            <a:r>
              <a:rPr lang="en-IN" sz="1600" dirty="0" err="1">
                <a:effectLst/>
                <a:ea typeface="Calibri" panose="020F0502020204030204" pitchFamily="34" charset="0"/>
                <a:cs typeface="Times New Roman" panose="02020603050405020304" pitchFamily="18" charset="0"/>
              </a:rPr>
              <a:t>aon</a:t>
            </a:r>
            <a:r>
              <a:rPr lang="en-IN" sz="1600" dirty="0">
                <a:effectLst/>
                <a:ea typeface="Calibri" panose="020F0502020204030204" pitchFamily="34" charset="0"/>
                <a:cs typeface="Times New Roman" panose="02020603050405020304" pitchFamily="18" charset="0"/>
              </a:rPr>
              <a:t>'. we can drop these, as they are zero or almost 0% correlated with label.</a:t>
            </a:r>
          </a:p>
          <a:p>
            <a:pPr>
              <a:lnSpc>
                <a:spcPct val="107000"/>
              </a:lnSpc>
              <a:spcAft>
                <a:spcPts val="800"/>
              </a:spcAft>
            </a:pPr>
            <a:r>
              <a:rPr lang="en-IN" sz="1600" dirty="0">
                <a:effectLst/>
                <a:ea typeface="Calibri" panose="020F0502020204030204" pitchFamily="34" charset="0"/>
                <a:cs typeface="Times New Roman" panose="02020603050405020304" pitchFamily="18" charset="0"/>
              </a:rPr>
              <a:t>3. We can observe that some features shows strong correlation with each cnt_loans30 - amnt_loans30, daily_decr30 - daily_decr90, rental30- rental90, medianamnt_loans90- medianamt_loans30, sumamnt_ma_rech30 -sumamnt_ma_rech90. </a:t>
            </a:r>
          </a:p>
          <a:p>
            <a:endParaRPr lang="en-IN" dirty="0"/>
          </a:p>
        </p:txBody>
      </p:sp>
    </p:spTree>
    <p:extLst>
      <p:ext uri="{BB962C8B-B14F-4D97-AF65-F5344CB8AC3E}">
        <p14:creationId xmlns:p14="http://schemas.microsoft.com/office/powerpoint/2010/main" val="347024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A1F286-A46C-E804-B4E4-EB056FE43532}"/>
              </a:ext>
            </a:extLst>
          </p:cNvPr>
          <p:cNvPicPr>
            <a:picLocks noChangeAspect="1"/>
          </p:cNvPicPr>
          <p:nvPr/>
        </p:nvPicPr>
        <p:blipFill>
          <a:blip r:embed="rId2"/>
          <a:stretch>
            <a:fillRect/>
          </a:stretch>
        </p:blipFill>
        <p:spPr>
          <a:xfrm>
            <a:off x="487046" y="1111715"/>
            <a:ext cx="4706056" cy="2501900"/>
          </a:xfrm>
          <a:prstGeom prst="rect">
            <a:avLst/>
          </a:prstGeom>
        </p:spPr>
      </p:pic>
      <p:pic>
        <p:nvPicPr>
          <p:cNvPr id="4" name="Picture 3">
            <a:extLst>
              <a:ext uri="{FF2B5EF4-FFF2-40B4-BE49-F238E27FC236}">
                <a16:creationId xmlns:a16="http://schemas.microsoft.com/office/drawing/2014/main" id="{267D89B2-47AD-581A-F5A8-3E87E9B6875A}"/>
              </a:ext>
            </a:extLst>
          </p:cNvPr>
          <p:cNvPicPr>
            <a:picLocks noChangeAspect="1"/>
          </p:cNvPicPr>
          <p:nvPr/>
        </p:nvPicPr>
        <p:blipFill>
          <a:blip r:embed="rId3"/>
          <a:stretch>
            <a:fillRect/>
          </a:stretch>
        </p:blipFill>
        <p:spPr>
          <a:xfrm>
            <a:off x="5898222" y="1111716"/>
            <a:ext cx="4993437" cy="2501899"/>
          </a:xfrm>
          <a:prstGeom prst="rect">
            <a:avLst/>
          </a:prstGeom>
        </p:spPr>
      </p:pic>
      <p:pic>
        <p:nvPicPr>
          <p:cNvPr id="5" name="Picture 4">
            <a:extLst>
              <a:ext uri="{FF2B5EF4-FFF2-40B4-BE49-F238E27FC236}">
                <a16:creationId xmlns:a16="http://schemas.microsoft.com/office/drawing/2014/main" id="{3E8C2E58-6AB2-7D8D-835C-DC1A70412FA5}"/>
              </a:ext>
            </a:extLst>
          </p:cNvPr>
          <p:cNvPicPr>
            <a:picLocks noChangeAspect="1"/>
          </p:cNvPicPr>
          <p:nvPr/>
        </p:nvPicPr>
        <p:blipFill>
          <a:blip r:embed="rId4"/>
          <a:stretch>
            <a:fillRect/>
          </a:stretch>
        </p:blipFill>
        <p:spPr>
          <a:xfrm>
            <a:off x="338047" y="4114335"/>
            <a:ext cx="4915440" cy="2463800"/>
          </a:xfrm>
          <a:prstGeom prst="rect">
            <a:avLst/>
          </a:prstGeom>
        </p:spPr>
      </p:pic>
      <p:pic>
        <p:nvPicPr>
          <p:cNvPr id="6" name="Picture 5">
            <a:extLst>
              <a:ext uri="{FF2B5EF4-FFF2-40B4-BE49-F238E27FC236}">
                <a16:creationId xmlns:a16="http://schemas.microsoft.com/office/drawing/2014/main" id="{7698A96A-13A7-60F6-91F1-12FA264A2815}"/>
              </a:ext>
            </a:extLst>
          </p:cNvPr>
          <p:cNvPicPr>
            <a:picLocks noChangeAspect="1"/>
          </p:cNvPicPr>
          <p:nvPr/>
        </p:nvPicPr>
        <p:blipFill>
          <a:blip r:embed="rId5"/>
          <a:stretch>
            <a:fillRect/>
          </a:stretch>
        </p:blipFill>
        <p:spPr>
          <a:xfrm>
            <a:off x="6006863" y="4114334"/>
            <a:ext cx="4776156" cy="2463800"/>
          </a:xfrm>
          <a:prstGeom prst="rect">
            <a:avLst/>
          </a:prstGeom>
        </p:spPr>
      </p:pic>
      <p:sp>
        <p:nvSpPr>
          <p:cNvPr id="7" name="TextBox 6">
            <a:extLst>
              <a:ext uri="{FF2B5EF4-FFF2-40B4-BE49-F238E27FC236}">
                <a16:creationId xmlns:a16="http://schemas.microsoft.com/office/drawing/2014/main" id="{9682DE8C-AF3E-CA4B-E7F7-5AA6447055EC}"/>
              </a:ext>
            </a:extLst>
          </p:cNvPr>
          <p:cNvSpPr txBox="1"/>
          <p:nvPr/>
        </p:nvSpPr>
        <p:spPr>
          <a:xfrm>
            <a:off x="681487" y="491706"/>
            <a:ext cx="10938294" cy="646331"/>
          </a:xfrm>
          <a:prstGeom prst="rect">
            <a:avLst/>
          </a:prstGeom>
          <a:noFill/>
        </p:spPr>
        <p:txBody>
          <a:bodyPr wrap="square" rtlCol="0">
            <a:spAutoFit/>
          </a:bodyPr>
          <a:lstStyle/>
          <a:p>
            <a:r>
              <a:rPr lang="en-IN" dirty="0"/>
              <a:t>Plotting Scatterplot in order to determine the correlation among these features, and if they are correlated we need to drop one of them in order to prevent multicollinearity in the Model.</a:t>
            </a:r>
          </a:p>
        </p:txBody>
      </p:sp>
    </p:spTree>
    <p:extLst>
      <p:ext uri="{BB962C8B-B14F-4D97-AF65-F5344CB8AC3E}">
        <p14:creationId xmlns:p14="http://schemas.microsoft.com/office/powerpoint/2010/main" val="20316526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2B88CD-FDED-E176-1986-AEE06CDC2193}"/>
              </a:ext>
            </a:extLst>
          </p:cNvPr>
          <p:cNvPicPr>
            <a:picLocks noChangeAspect="1"/>
          </p:cNvPicPr>
          <p:nvPr/>
        </p:nvPicPr>
        <p:blipFill>
          <a:blip r:embed="rId2"/>
          <a:stretch>
            <a:fillRect/>
          </a:stretch>
        </p:blipFill>
        <p:spPr>
          <a:xfrm>
            <a:off x="1151665" y="1570009"/>
            <a:ext cx="6025512" cy="1130060"/>
          </a:xfrm>
          <a:prstGeom prst="rect">
            <a:avLst/>
          </a:prstGeom>
        </p:spPr>
      </p:pic>
      <p:sp>
        <p:nvSpPr>
          <p:cNvPr id="4" name="TextBox 3">
            <a:extLst>
              <a:ext uri="{FF2B5EF4-FFF2-40B4-BE49-F238E27FC236}">
                <a16:creationId xmlns:a16="http://schemas.microsoft.com/office/drawing/2014/main" id="{901FD8DF-ADB6-32FA-AAC6-9DD5B7930F5D}"/>
              </a:ext>
            </a:extLst>
          </p:cNvPr>
          <p:cNvSpPr txBox="1"/>
          <p:nvPr/>
        </p:nvSpPr>
        <p:spPr>
          <a:xfrm>
            <a:off x="1078302" y="577970"/>
            <a:ext cx="9307902" cy="646331"/>
          </a:xfrm>
          <a:prstGeom prst="rect">
            <a:avLst/>
          </a:prstGeom>
          <a:noFill/>
        </p:spPr>
        <p:txBody>
          <a:bodyPr wrap="square" rtlCol="0">
            <a:spAutoFit/>
          </a:bodyPr>
          <a:lstStyle/>
          <a:p>
            <a:r>
              <a:rPr lang="en-IN" dirty="0"/>
              <a:t>Dropping all the unwanted columns. It includes all the not correlated columns, and strongly correlated independent variables in order to reduce multicollinearity.</a:t>
            </a:r>
          </a:p>
        </p:txBody>
      </p:sp>
      <p:pic>
        <p:nvPicPr>
          <p:cNvPr id="5" name="Picture 4">
            <a:extLst>
              <a:ext uri="{FF2B5EF4-FFF2-40B4-BE49-F238E27FC236}">
                <a16:creationId xmlns:a16="http://schemas.microsoft.com/office/drawing/2014/main" id="{1667178D-2314-ED64-2A88-475B615E614F}"/>
              </a:ext>
            </a:extLst>
          </p:cNvPr>
          <p:cNvPicPr>
            <a:picLocks noChangeAspect="1"/>
          </p:cNvPicPr>
          <p:nvPr/>
        </p:nvPicPr>
        <p:blipFill>
          <a:blip r:embed="rId3"/>
          <a:stretch>
            <a:fillRect/>
          </a:stretch>
        </p:blipFill>
        <p:spPr>
          <a:xfrm>
            <a:off x="1265207" y="3101845"/>
            <a:ext cx="5532407" cy="434985"/>
          </a:xfrm>
          <a:prstGeom prst="rect">
            <a:avLst/>
          </a:prstGeom>
        </p:spPr>
      </p:pic>
      <p:pic>
        <p:nvPicPr>
          <p:cNvPr id="6" name="Picture 5">
            <a:extLst>
              <a:ext uri="{FF2B5EF4-FFF2-40B4-BE49-F238E27FC236}">
                <a16:creationId xmlns:a16="http://schemas.microsoft.com/office/drawing/2014/main" id="{64AE518F-A5C6-6F6E-42AA-0E640B5C74C4}"/>
              </a:ext>
            </a:extLst>
          </p:cNvPr>
          <p:cNvPicPr>
            <a:picLocks noChangeAspect="1"/>
          </p:cNvPicPr>
          <p:nvPr/>
        </p:nvPicPr>
        <p:blipFill>
          <a:blip r:embed="rId4"/>
          <a:stretch>
            <a:fillRect/>
          </a:stretch>
        </p:blipFill>
        <p:spPr>
          <a:xfrm>
            <a:off x="1265208" y="4000405"/>
            <a:ext cx="5731510" cy="968410"/>
          </a:xfrm>
          <a:prstGeom prst="rect">
            <a:avLst/>
          </a:prstGeom>
        </p:spPr>
      </p:pic>
    </p:spTree>
    <p:extLst>
      <p:ext uri="{BB962C8B-B14F-4D97-AF65-F5344CB8AC3E}">
        <p14:creationId xmlns:p14="http://schemas.microsoft.com/office/powerpoint/2010/main" val="42876785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EBD846-7E80-03E3-A9C5-6D70099D730E}"/>
              </a:ext>
            </a:extLst>
          </p:cNvPr>
          <p:cNvPicPr>
            <a:picLocks noChangeAspect="1"/>
          </p:cNvPicPr>
          <p:nvPr/>
        </p:nvPicPr>
        <p:blipFill>
          <a:blip r:embed="rId2"/>
          <a:stretch>
            <a:fillRect/>
          </a:stretch>
        </p:blipFill>
        <p:spPr>
          <a:xfrm>
            <a:off x="556104" y="334693"/>
            <a:ext cx="5645150" cy="4013020"/>
          </a:xfrm>
          <a:prstGeom prst="rect">
            <a:avLst/>
          </a:prstGeom>
        </p:spPr>
      </p:pic>
      <p:pic>
        <p:nvPicPr>
          <p:cNvPr id="3" name="Picture 2">
            <a:extLst>
              <a:ext uri="{FF2B5EF4-FFF2-40B4-BE49-F238E27FC236}">
                <a16:creationId xmlns:a16="http://schemas.microsoft.com/office/drawing/2014/main" id="{A07EC846-DBEE-4B75-EFF7-7257D5890B30}"/>
              </a:ext>
            </a:extLst>
          </p:cNvPr>
          <p:cNvPicPr>
            <a:picLocks noChangeAspect="1"/>
          </p:cNvPicPr>
          <p:nvPr/>
        </p:nvPicPr>
        <p:blipFill>
          <a:blip r:embed="rId3"/>
          <a:stretch>
            <a:fillRect/>
          </a:stretch>
        </p:blipFill>
        <p:spPr>
          <a:xfrm>
            <a:off x="6201254" y="334693"/>
            <a:ext cx="5731510" cy="3952635"/>
          </a:xfrm>
          <a:prstGeom prst="rect">
            <a:avLst/>
          </a:prstGeom>
        </p:spPr>
      </p:pic>
      <p:sp>
        <p:nvSpPr>
          <p:cNvPr id="4" name="TextBox 3">
            <a:extLst>
              <a:ext uri="{FF2B5EF4-FFF2-40B4-BE49-F238E27FC236}">
                <a16:creationId xmlns:a16="http://schemas.microsoft.com/office/drawing/2014/main" id="{D906E050-3C66-F2CB-AB50-B7C55CE3A7A3}"/>
              </a:ext>
            </a:extLst>
          </p:cNvPr>
          <p:cNvSpPr txBox="1"/>
          <p:nvPr/>
        </p:nvSpPr>
        <p:spPr>
          <a:xfrm>
            <a:off x="724619" y="5132717"/>
            <a:ext cx="9523562" cy="1354217"/>
          </a:xfrm>
          <a:prstGeom prst="rect">
            <a:avLst/>
          </a:prstGeom>
          <a:noFill/>
        </p:spPr>
        <p:txBody>
          <a:bodyPr wrap="square" rtlCol="0">
            <a:spAutoFit/>
          </a:bodyPr>
          <a:lstStyle/>
          <a:p>
            <a:r>
              <a:rPr lang="en-IN" sz="1600" dirty="0">
                <a:effectLst/>
                <a:ea typeface="Calibri" panose="020F0502020204030204" pitchFamily="34" charset="0"/>
              </a:rPr>
              <a:t>We can Observe that both are correlated , and there correlation with label seems to be the same. We can drop one of them. Let's drop cnt_loans30. From second plot </a:t>
            </a:r>
            <a:r>
              <a:rPr lang="en-IN" sz="1600" dirty="0">
                <a:ea typeface="Calibri" panose="020F0502020204030204" pitchFamily="34" charset="0"/>
                <a:cs typeface="Times New Roman" panose="02020603050405020304" pitchFamily="18" charset="0"/>
              </a:rPr>
              <a:t>w</a:t>
            </a:r>
            <a:r>
              <a:rPr lang="en-IN" sz="1600" dirty="0">
                <a:effectLst/>
                <a:ea typeface="Calibri" panose="020F0502020204030204" pitchFamily="34" charset="0"/>
                <a:cs typeface="Times New Roman" panose="02020603050405020304" pitchFamily="18" charset="0"/>
              </a:rPr>
              <a:t>e can observe the positive correlation between them, as value of one increases , the value for other also increases. Also we can see they shows exact plots with label. So it would be good if we drop one of them.</a:t>
            </a:r>
          </a:p>
          <a:p>
            <a:endParaRPr lang="en-IN" dirty="0"/>
          </a:p>
        </p:txBody>
      </p:sp>
    </p:spTree>
    <p:extLst>
      <p:ext uri="{BB962C8B-B14F-4D97-AF65-F5344CB8AC3E}">
        <p14:creationId xmlns:p14="http://schemas.microsoft.com/office/powerpoint/2010/main" val="6420964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92BEB-C92F-56C2-923C-0E3CCB59060A}"/>
              </a:ext>
            </a:extLst>
          </p:cNvPr>
          <p:cNvSpPr>
            <a:spLocks noGrp="1"/>
          </p:cNvSpPr>
          <p:nvPr>
            <p:ph type="title"/>
          </p:nvPr>
        </p:nvSpPr>
        <p:spPr/>
        <p:txBody>
          <a:bodyPr>
            <a:normAutofit/>
          </a:bodyPr>
          <a:lstStyle/>
          <a:p>
            <a:pPr algn="l"/>
            <a:r>
              <a:rPr lang="en-IN" sz="2800" dirty="0"/>
              <a:t>Let’s Perform some Feature Engineering On </a:t>
            </a:r>
            <a:r>
              <a:rPr lang="en-IN" sz="2800" dirty="0" err="1"/>
              <a:t>pdate</a:t>
            </a:r>
            <a:r>
              <a:rPr lang="en-IN" sz="2800" dirty="0"/>
              <a:t>, in order to come up with some meaningful information for our ML Model building. </a:t>
            </a:r>
          </a:p>
        </p:txBody>
      </p:sp>
      <p:pic>
        <p:nvPicPr>
          <p:cNvPr id="3" name="Picture 2">
            <a:extLst>
              <a:ext uri="{FF2B5EF4-FFF2-40B4-BE49-F238E27FC236}">
                <a16:creationId xmlns:a16="http://schemas.microsoft.com/office/drawing/2014/main" id="{0911097E-06CA-B1CD-B46D-DA383DBD5642}"/>
              </a:ext>
            </a:extLst>
          </p:cNvPr>
          <p:cNvPicPr>
            <a:picLocks noChangeAspect="1"/>
          </p:cNvPicPr>
          <p:nvPr/>
        </p:nvPicPr>
        <p:blipFill>
          <a:blip r:embed="rId2"/>
          <a:stretch>
            <a:fillRect/>
          </a:stretch>
        </p:blipFill>
        <p:spPr>
          <a:xfrm>
            <a:off x="1906438" y="2026740"/>
            <a:ext cx="7030528" cy="4132520"/>
          </a:xfrm>
          <a:prstGeom prst="rect">
            <a:avLst/>
          </a:prstGeom>
        </p:spPr>
      </p:pic>
    </p:spTree>
    <p:extLst>
      <p:ext uri="{BB962C8B-B14F-4D97-AF65-F5344CB8AC3E}">
        <p14:creationId xmlns:p14="http://schemas.microsoft.com/office/powerpoint/2010/main" val="13724175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70001D-F390-85D1-BB17-71BC7701DE2B}"/>
              </a:ext>
            </a:extLst>
          </p:cNvPr>
          <p:cNvPicPr>
            <a:picLocks noChangeAspect="1"/>
          </p:cNvPicPr>
          <p:nvPr/>
        </p:nvPicPr>
        <p:blipFill>
          <a:blip r:embed="rId2"/>
          <a:stretch>
            <a:fillRect/>
          </a:stretch>
        </p:blipFill>
        <p:spPr>
          <a:xfrm>
            <a:off x="756334" y="265100"/>
            <a:ext cx="3453356" cy="3021564"/>
          </a:xfrm>
          <a:prstGeom prst="rect">
            <a:avLst/>
          </a:prstGeom>
        </p:spPr>
      </p:pic>
      <p:pic>
        <p:nvPicPr>
          <p:cNvPr id="4" name="Picture 3">
            <a:extLst>
              <a:ext uri="{FF2B5EF4-FFF2-40B4-BE49-F238E27FC236}">
                <a16:creationId xmlns:a16="http://schemas.microsoft.com/office/drawing/2014/main" id="{E71050E3-E189-58BA-0F67-2D6F0D4B29E0}"/>
              </a:ext>
            </a:extLst>
          </p:cNvPr>
          <p:cNvPicPr>
            <a:picLocks noChangeAspect="1"/>
          </p:cNvPicPr>
          <p:nvPr/>
        </p:nvPicPr>
        <p:blipFill>
          <a:blip r:embed="rId3"/>
          <a:stretch>
            <a:fillRect/>
          </a:stretch>
        </p:blipFill>
        <p:spPr>
          <a:xfrm>
            <a:off x="4727275" y="265100"/>
            <a:ext cx="3364302" cy="2935300"/>
          </a:xfrm>
          <a:prstGeom prst="rect">
            <a:avLst/>
          </a:prstGeom>
        </p:spPr>
      </p:pic>
      <p:pic>
        <p:nvPicPr>
          <p:cNvPr id="5" name="Picture 4">
            <a:extLst>
              <a:ext uri="{FF2B5EF4-FFF2-40B4-BE49-F238E27FC236}">
                <a16:creationId xmlns:a16="http://schemas.microsoft.com/office/drawing/2014/main" id="{1FBA971C-C7BE-1B26-E8B7-5654A6DC933E}"/>
              </a:ext>
            </a:extLst>
          </p:cNvPr>
          <p:cNvPicPr>
            <a:picLocks noChangeAspect="1"/>
          </p:cNvPicPr>
          <p:nvPr/>
        </p:nvPicPr>
        <p:blipFill>
          <a:blip r:embed="rId4"/>
          <a:stretch>
            <a:fillRect/>
          </a:stretch>
        </p:blipFill>
        <p:spPr>
          <a:xfrm>
            <a:off x="756334" y="3429000"/>
            <a:ext cx="4133215" cy="3124200"/>
          </a:xfrm>
          <a:prstGeom prst="rect">
            <a:avLst/>
          </a:prstGeom>
        </p:spPr>
      </p:pic>
      <p:sp>
        <p:nvSpPr>
          <p:cNvPr id="6" name="TextBox 5">
            <a:extLst>
              <a:ext uri="{FF2B5EF4-FFF2-40B4-BE49-F238E27FC236}">
                <a16:creationId xmlns:a16="http://schemas.microsoft.com/office/drawing/2014/main" id="{47AE3534-8956-88CF-ADA4-76EFE04D6DE3}"/>
              </a:ext>
            </a:extLst>
          </p:cNvPr>
          <p:cNvSpPr txBox="1"/>
          <p:nvPr/>
        </p:nvSpPr>
        <p:spPr>
          <a:xfrm>
            <a:off x="6443932" y="3933645"/>
            <a:ext cx="4459857" cy="1200329"/>
          </a:xfrm>
          <a:prstGeom prst="rect">
            <a:avLst/>
          </a:prstGeom>
          <a:noFill/>
        </p:spPr>
        <p:txBody>
          <a:bodyPr wrap="square" rtlCol="0">
            <a:spAutoFit/>
          </a:bodyPr>
          <a:lstStyle/>
          <a:p>
            <a:r>
              <a:rPr lang="en-IN" dirty="0"/>
              <a:t>We can see the distribution of our new date month and year column, here we observe that year column consist of single unique value throughout the column, it’s better to drop it.</a:t>
            </a:r>
          </a:p>
        </p:txBody>
      </p:sp>
    </p:spTree>
    <p:extLst>
      <p:ext uri="{BB962C8B-B14F-4D97-AF65-F5344CB8AC3E}">
        <p14:creationId xmlns:p14="http://schemas.microsoft.com/office/powerpoint/2010/main" val="2888203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fontScale="90000"/>
          </a:bodyPr>
          <a:lstStyle/>
          <a:p>
            <a:pPr algn="l"/>
            <a:r>
              <a:rPr lang="en-US" sz="4000" dirty="0"/>
              <a:t>THINGS TO DISCUSS	</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32449"/>
            <a:ext cx="4403596" cy="4058751"/>
          </a:xfrm>
        </p:spPr>
        <p:txBody>
          <a:bodyPr anchor="t">
            <a:normAutofit fontScale="77500" lnSpcReduction="20000"/>
          </a:bodyPr>
          <a:lstStyle/>
          <a:p>
            <a:r>
              <a:rPr lang="en-US" sz="2400" dirty="0"/>
              <a:t>Introduction</a:t>
            </a:r>
          </a:p>
          <a:p>
            <a:r>
              <a:rPr lang="en-US" sz="2400" dirty="0"/>
              <a:t>Analytical Problem Framing</a:t>
            </a:r>
          </a:p>
          <a:p>
            <a:r>
              <a:rPr lang="en-US" sz="2400" dirty="0"/>
              <a:t>Data Preprocessing (include Feature Engineering, EDA, Data Cleaning, Encoding) </a:t>
            </a:r>
          </a:p>
          <a:p>
            <a:r>
              <a:rPr lang="en-US" sz="2400" dirty="0"/>
              <a:t>Skewness and Outlier Detection and Removal</a:t>
            </a:r>
          </a:p>
          <a:p>
            <a:r>
              <a:rPr lang="en-US" sz="2400" dirty="0"/>
              <a:t>Scaling</a:t>
            </a:r>
          </a:p>
          <a:p>
            <a:r>
              <a:rPr lang="en-US" sz="2400" dirty="0"/>
              <a:t>Model Building</a:t>
            </a:r>
          </a:p>
          <a:p>
            <a:r>
              <a:rPr lang="en-US" sz="2400" dirty="0"/>
              <a:t>Summarizing /Conclusion</a:t>
            </a:r>
          </a:p>
          <a:p>
            <a:r>
              <a:rPr lang="en-US" sz="2400" dirty="0"/>
              <a:t>Saving  the Model</a:t>
            </a:r>
          </a:p>
          <a:p>
            <a:pPr marL="36900" lvl="0" indent="0">
              <a:buNone/>
            </a:pPr>
            <a:endParaRPr lang="en-US" sz="2400" dirty="0"/>
          </a:p>
          <a:p>
            <a:endParaRPr lang="en-US" sz="2400" dirty="0"/>
          </a:p>
        </p:txBody>
      </p:sp>
    </p:spTree>
    <p:extLst>
      <p:ext uri="{BB962C8B-B14F-4D97-AF65-F5344CB8AC3E}">
        <p14:creationId xmlns:p14="http://schemas.microsoft.com/office/powerpoint/2010/main" val="3220235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E7726B-1A0A-D119-F427-6DB5509DED77}"/>
              </a:ext>
            </a:extLst>
          </p:cNvPr>
          <p:cNvPicPr>
            <a:picLocks noChangeAspect="1"/>
          </p:cNvPicPr>
          <p:nvPr/>
        </p:nvPicPr>
        <p:blipFill>
          <a:blip r:embed="rId2"/>
          <a:stretch>
            <a:fillRect/>
          </a:stretch>
        </p:blipFill>
        <p:spPr>
          <a:xfrm>
            <a:off x="5300585" y="1025465"/>
            <a:ext cx="5731510" cy="2857500"/>
          </a:xfrm>
          <a:prstGeom prst="rect">
            <a:avLst/>
          </a:prstGeom>
        </p:spPr>
      </p:pic>
      <p:pic>
        <p:nvPicPr>
          <p:cNvPr id="3" name="Picture 2">
            <a:extLst>
              <a:ext uri="{FF2B5EF4-FFF2-40B4-BE49-F238E27FC236}">
                <a16:creationId xmlns:a16="http://schemas.microsoft.com/office/drawing/2014/main" id="{06E2B1AF-2BCF-0E30-0821-3914450B24BD}"/>
              </a:ext>
            </a:extLst>
          </p:cNvPr>
          <p:cNvPicPr>
            <a:picLocks noChangeAspect="1"/>
          </p:cNvPicPr>
          <p:nvPr/>
        </p:nvPicPr>
        <p:blipFill>
          <a:blip r:embed="rId3"/>
          <a:stretch>
            <a:fillRect/>
          </a:stretch>
        </p:blipFill>
        <p:spPr>
          <a:xfrm>
            <a:off x="5300585" y="3882965"/>
            <a:ext cx="5731510" cy="571500"/>
          </a:xfrm>
          <a:prstGeom prst="rect">
            <a:avLst/>
          </a:prstGeom>
        </p:spPr>
      </p:pic>
      <p:sp>
        <p:nvSpPr>
          <p:cNvPr id="4" name="TextBox 3">
            <a:extLst>
              <a:ext uri="{FF2B5EF4-FFF2-40B4-BE49-F238E27FC236}">
                <a16:creationId xmlns:a16="http://schemas.microsoft.com/office/drawing/2014/main" id="{B01363BC-B9B4-373E-6C12-59D3EC9BC342}"/>
              </a:ext>
            </a:extLst>
          </p:cNvPr>
          <p:cNvSpPr txBox="1"/>
          <p:nvPr/>
        </p:nvSpPr>
        <p:spPr>
          <a:xfrm>
            <a:off x="543464" y="879894"/>
            <a:ext cx="3743864" cy="1200329"/>
          </a:xfrm>
          <a:prstGeom prst="rect">
            <a:avLst/>
          </a:prstGeom>
          <a:noFill/>
        </p:spPr>
        <p:txBody>
          <a:bodyPr wrap="square" rtlCol="0">
            <a:spAutoFit/>
          </a:bodyPr>
          <a:lstStyle/>
          <a:p>
            <a:r>
              <a:rPr lang="en-IN" dirty="0"/>
              <a:t>In order to find out the correlation of Date and Month column with label and rest of features , let’s plot Correlation Matrix one more time.</a:t>
            </a:r>
          </a:p>
        </p:txBody>
      </p:sp>
      <p:sp>
        <p:nvSpPr>
          <p:cNvPr id="5" name="TextBox 4">
            <a:extLst>
              <a:ext uri="{FF2B5EF4-FFF2-40B4-BE49-F238E27FC236}">
                <a16:creationId xmlns:a16="http://schemas.microsoft.com/office/drawing/2014/main" id="{345AC6EC-D989-9204-D949-01A079FA80ED}"/>
              </a:ext>
            </a:extLst>
          </p:cNvPr>
          <p:cNvSpPr txBox="1"/>
          <p:nvPr/>
        </p:nvSpPr>
        <p:spPr>
          <a:xfrm>
            <a:off x="638355" y="2380891"/>
            <a:ext cx="4295954" cy="2031325"/>
          </a:xfrm>
          <a:prstGeom prst="rect">
            <a:avLst/>
          </a:prstGeom>
          <a:noFill/>
        </p:spPr>
        <p:txBody>
          <a:bodyPr wrap="square" rtlCol="0">
            <a:spAutoFit/>
          </a:bodyPr>
          <a:lstStyle/>
          <a:p>
            <a:r>
              <a:rPr lang="en-IN" sz="1800" dirty="0">
                <a:effectLst/>
                <a:latin typeface="Garamond" panose="02020404030301010803" pitchFamily="18" charset="0"/>
                <a:ea typeface="Calibri" panose="020F0502020204030204" pitchFamily="34" charset="0"/>
              </a:rPr>
              <a:t>Observation : So far, the data looks good. Let's go ahead and do some drop user mobile number column, as it is merely an information about user identity, like name etc. It is important for record keeping, but I don't think it is of any use for ML Model Building.</a:t>
            </a:r>
          </a:p>
          <a:p>
            <a:endParaRPr lang="en-IN" dirty="0">
              <a:latin typeface="Garamond" panose="02020404030301010803" pitchFamily="18" charset="0"/>
            </a:endParaRPr>
          </a:p>
        </p:txBody>
      </p:sp>
      <p:pic>
        <p:nvPicPr>
          <p:cNvPr id="6" name="Picture 5">
            <a:extLst>
              <a:ext uri="{FF2B5EF4-FFF2-40B4-BE49-F238E27FC236}">
                <a16:creationId xmlns:a16="http://schemas.microsoft.com/office/drawing/2014/main" id="{765403BD-309E-21D5-0F6D-57CD4E4EBBBC}"/>
              </a:ext>
            </a:extLst>
          </p:cNvPr>
          <p:cNvPicPr>
            <a:picLocks noChangeAspect="1"/>
          </p:cNvPicPr>
          <p:nvPr/>
        </p:nvPicPr>
        <p:blipFill>
          <a:blip r:embed="rId4"/>
          <a:stretch>
            <a:fillRect/>
          </a:stretch>
        </p:blipFill>
        <p:spPr>
          <a:xfrm>
            <a:off x="1158516" y="4712884"/>
            <a:ext cx="3663950" cy="647700"/>
          </a:xfrm>
          <a:prstGeom prst="rect">
            <a:avLst/>
          </a:prstGeom>
        </p:spPr>
      </p:pic>
    </p:spTree>
    <p:extLst>
      <p:ext uri="{BB962C8B-B14F-4D97-AF65-F5344CB8AC3E}">
        <p14:creationId xmlns:p14="http://schemas.microsoft.com/office/powerpoint/2010/main" val="31358594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9EE1AC-2369-AE9E-FC22-635BD509DF1B}"/>
              </a:ext>
            </a:extLst>
          </p:cNvPr>
          <p:cNvPicPr>
            <a:picLocks noChangeAspect="1"/>
          </p:cNvPicPr>
          <p:nvPr/>
        </p:nvPicPr>
        <p:blipFill>
          <a:blip r:embed="rId2"/>
          <a:stretch>
            <a:fillRect/>
          </a:stretch>
        </p:blipFill>
        <p:spPr>
          <a:xfrm>
            <a:off x="2717201" y="794350"/>
            <a:ext cx="5549900" cy="2819400"/>
          </a:xfrm>
          <a:prstGeom prst="rect">
            <a:avLst/>
          </a:prstGeom>
        </p:spPr>
      </p:pic>
      <p:sp>
        <p:nvSpPr>
          <p:cNvPr id="3" name="TextBox 2">
            <a:extLst>
              <a:ext uri="{FF2B5EF4-FFF2-40B4-BE49-F238E27FC236}">
                <a16:creationId xmlns:a16="http://schemas.microsoft.com/office/drawing/2014/main" id="{6A7A90E0-F0DA-2E75-6EA2-BC66EAB2372A}"/>
              </a:ext>
            </a:extLst>
          </p:cNvPr>
          <p:cNvSpPr txBox="1"/>
          <p:nvPr/>
        </p:nvSpPr>
        <p:spPr>
          <a:xfrm>
            <a:off x="1293962" y="4321834"/>
            <a:ext cx="8436634" cy="1477328"/>
          </a:xfrm>
          <a:prstGeom prst="rect">
            <a:avLst/>
          </a:prstGeom>
          <a:noFill/>
        </p:spPr>
        <p:txBody>
          <a:bodyPr wrap="square" rtlCol="0">
            <a:spAutoFit/>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From above plot , we want to check the correlation between amnt_loans30- amnt_loans90,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wrt</a:t>
            </a:r>
            <a:r>
              <a:rPr lang="en-IN" sz="1800" dirty="0">
                <a:effectLst/>
                <a:latin typeface="Calibri" panose="020F0502020204030204" pitchFamily="34" charset="0"/>
                <a:ea typeface="Calibri" panose="020F0502020204030204" pitchFamily="34" charset="0"/>
                <a:cs typeface="Times New Roman" panose="02020603050405020304" pitchFamily="18" charset="0"/>
              </a:rPr>
              <a:t> label.</a:t>
            </a:r>
          </a:p>
          <a:p>
            <a:r>
              <a:rPr lang="en-IN" sz="1800" dirty="0">
                <a:effectLst/>
                <a:ea typeface="Calibri" panose="020F0502020204030204" pitchFamily="34" charset="0"/>
              </a:rPr>
              <a:t>We can observe that both of them are positively correlated, but the variation in the response is quite big, so will keep both of them while going further.</a:t>
            </a:r>
            <a:endParaRPr lang="en-IN" sz="1800" dirty="0">
              <a:effectLst/>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277801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C62C65-868C-1C6B-E111-20862AFFB69A}"/>
              </a:ext>
            </a:extLst>
          </p:cNvPr>
          <p:cNvPicPr>
            <a:picLocks noChangeAspect="1"/>
          </p:cNvPicPr>
          <p:nvPr/>
        </p:nvPicPr>
        <p:blipFill>
          <a:blip r:embed="rId2"/>
          <a:stretch>
            <a:fillRect/>
          </a:stretch>
        </p:blipFill>
        <p:spPr>
          <a:xfrm>
            <a:off x="1071772" y="587853"/>
            <a:ext cx="4414628" cy="2543535"/>
          </a:xfrm>
          <a:prstGeom prst="rect">
            <a:avLst/>
          </a:prstGeom>
        </p:spPr>
      </p:pic>
      <p:pic>
        <p:nvPicPr>
          <p:cNvPr id="3" name="Picture 2">
            <a:extLst>
              <a:ext uri="{FF2B5EF4-FFF2-40B4-BE49-F238E27FC236}">
                <a16:creationId xmlns:a16="http://schemas.microsoft.com/office/drawing/2014/main" id="{E29B0728-D8E8-BB14-DE78-16CE756A509A}"/>
              </a:ext>
            </a:extLst>
          </p:cNvPr>
          <p:cNvPicPr>
            <a:picLocks noChangeAspect="1"/>
          </p:cNvPicPr>
          <p:nvPr/>
        </p:nvPicPr>
        <p:blipFill>
          <a:blip r:embed="rId3"/>
          <a:stretch>
            <a:fillRect/>
          </a:stretch>
        </p:blipFill>
        <p:spPr>
          <a:xfrm>
            <a:off x="5781137" y="552719"/>
            <a:ext cx="4592129" cy="2475781"/>
          </a:xfrm>
          <a:prstGeom prst="rect">
            <a:avLst/>
          </a:prstGeom>
        </p:spPr>
      </p:pic>
      <p:sp>
        <p:nvSpPr>
          <p:cNvPr id="4" name="TextBox 3">
            <a:extLst>
              <a:ext uri="{FF2B5EF4-FFF2-40B4-BE49-F238E27FC236}">
                <a16:creationId xmlns:a16="http://schemas.microsoft.com/office/drawing/2014/main" id="{A807F8DF-552F-BC36-BBEB-997C658E9A2A}"/>
              </a:ext>
            </a:extLst>
          </p:cNvPr>
          <p:cNvSpPr txBox="1"/>
          <p:nvPr/>
        </p:nvSpPr>
        <p:spPr>
          <a:xfrm>
            <a:off x="1561381" y="4123426"/>
            <a:ext cx="8609162" cy="1268489"/>
          </a:xfrm>
          <a:prstGeom prst="rect">
            <a:avLst/>
          </a:prstGeom>
          <a:noFill/>
        </p:spPr>
        <p:txBody>
          <a:bodyPr wrap="square" rtlCol="0">
            <a:spAutoFit/>
          </a:bodyPr>
          <a:lstStyle/>
          <a:p>
            <a:pPr>
              <a:lnSpc>
                <a:spcPct val="107000"/>
              </a:lnSpc>
              <a:spcAft>
                <a:spcPts val="800"/>
              </a:spcAft>
            </a:pPr>
            <a:r>
              <a:rPr lang="en-IN" sz="1800" dirty="0">
                <a:effectLst/>
                <a:latin typeface="Garamond" panose="02020404030301010803" pitchFamily="18" charset="0"/>
                <a:ea typeface="Calibri" panose="020F0502020204030204" pitchFamily="34" charset="0"/>
                <a:cs typeface="Times New Roman" panose="02020603050405020304" pitchFamily="18" charset="0"/>
              </a:rPr>
              <a:t>From above two plots it is clear that most of the values of medianmarechprebal90 lies around first highest peak and has wide distribution after that, that might be counted as outlier here, but maybe they are some valuable information, we need to be careful when removing outliers from here.</a:t>
            </a:r>
          </a:p>
        </p:txBody>
      </p:sp>
    </p:spTree>
    <p:extLst>
      <p:ext uri="{BB962C8B-B14F-4D97-AF65-F5344CB8AC3E}">
        <p14:creationId xmlns:p14="http://schemas.microsoft.com/office/powerpoint/2010/main" val="34785160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FD2696-06AD-4176-42C8-433D7BF458F9}"/>
              </a:ext>
            </a:extLst>
          </p:cNvPr>
          <p:cNvPicPr>
            <a:picLocks noChangeAspect="1"/>
          </p:cNvPicPr>
          <p:nvPr/>
        </p:nvPicPr>
        <p:blipFill>
          <a:blip r:embed="rId2"/>
          <a:stretch>
            <a:fillRect/>
          </a:stretch>
        </p:blipFill>
        <p:spPr>
          <a:xfrm>
            <a:off x="1423358" y="1311215"/>
            <a:ext cx="4321834" cy="2415396"/>
          </a:xfrm>
          <a:prstGeom prst="rect">
            <a:avLst/>
          </a:prstGeom>
        </p:spPr>
      </p:pic>
      <p:pic>
        <p:nvPicPr>
          <p:cNvPr id="3" name="Picture 2">
            <a:extLst>
              <a:ext uri="{FF2B5EF4-FFF2-40B4-BE49-F238E27FC236}">
                <a16:creationId xmlns:a16="http://schemas.microsoft.com/office/drawing/2014/main" id="{4595A2CB-BADB-12A8-82EE-3FDBE6B21DBC}"/>
              </a:ext>
            </a:extLst>
          </p:cNvPr>
          <p:cNvPicPr>
            <a:picLocks noChangeAspect="1"/>
          </p:cNvPicPr>
          <p:nvPr/>
        </p:nvPicPr>
        <p:blipFill>
          <a:blip r:embed="rId3"/>
          <a:stretch>
            <a:fillRect/>
          </a:stretch>
        </p:blipFill>
        <p:spPr>
          <a:xfrm>
            <a:off x="6446810" y="1311214"/>
            <a:ext cx="4321832" cy="2415395"/>
          </a:xfrm>
          <a:prstGeom prst="rect">
            <a:avLst/>
          </a:prstGeom>
        </p:spPr>
      </p:pic>
      <p:sp>
        <p:nvSpPr>
          <p:cNvPr id="4" name="TextBox 3">
            <a:extLst>
              <a:ext uri="{FF2B5EF4-FFF2-40B4-BE49-F238E27FC236}">
                <a16:creationId xmlns:a16="http://schemas.microsoft.com/office/drawing/2014/main" id="{652A7EFE-F1FC-6FA0-5AB0-3C442480A2EE}"/>
              </a:ext>
            </a:extLst>
          </p:cNvPr>
          <p:cNvSpPr txBox="1"/>
          <p:nvPr/>
        </p:nvSpPr>
        <p:spPr>
          <a:xfrm>
            <a:off x="1587260" y="4822166"/>
            <a:ext cx="9023231" cy="1200329"/>
          </a:xfrm>
          <a:prstGeom prst="rect">
            <a:avLst/>
          </a:prstGeom>
          <a:noFill/>
        </p:spPr>
        <p:txBody>
          <a:bodyPr wrap="square" rtlCol="0">
            <a:spAutoFit/>
          </a:bodyPr>
          <a:lstStyle/>
          <a:p>
            <a:r>
              <a:rPr lang="en-IN" sz="1800" dirty="0">
                <a:effectLst/>
                <a:latin typeface="Garamond" panose="02020404030301010803" pitchFamily="18" charset="0"/>
                <a:ea typeface="Calibri" panose="020F0502020204030204" pitchFamily="34" charset="0"/>
                <a:cs typeface="Times New Roman" panose="02020603050405020304" pitchFamily="18" charset="0"/>
              </a:rPr>
              <a:t>From above two plots it is clear that fr_da_rech90 has lots of outliers, but we can observe from the second plot that we got higher value for 1 in higher distribution, so they might be some useful info, we need to be extra careful while dealing with outliers.</a:t>
            </a:r>
          </a:p>
          <a:p>
            <a:endParaRPr lang="en-IN" dirty="0"/>
          </a:p>
        </p:txBody>
      </p:sp>
    </p:spTree>
    <p:extLst>
      <p:ext uri="{BB962C8B-B14F-4D97-AF65-F5344CB8AC3E}">
        <p14:creationId xmlns:p14="http://schemas.microsoft.com/office/powerpoint/2010/main" val="30448791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801819-F3ED-D510-6368-01C66F3CA9A7}"/>
              </a:ext>
            </a:extLst>
          </p:cNvPr>
          <p:cNvSpPr>
            <a:spLocks noGrp="1"/>
          </p:cNvSpPr>
          <p:nvPr>
            <p:ph type="title"/>
          </p:nvPr>
        </p:nvSpPr>
        <p:spPr>
          <a:xfrm>
            <a:off x="913795" y="609600"/>
            <a:ext cx="10353762" cy="736121"/>
          </a:xfrm>
        </p:spPr>
        <p:txBody>
          <a:bodyPr>
            <a:normAutofit fontScale="90000"/>
          </a:bodyPr>
          <a:lstStyle/>
          <a:p>
            <a:r>
              <a:rPr lang="en-IN" dirty="0"/>
              <a:t>Skewness And Outlier Detection &amp; Removal</a:t>
            </a:r>
          </a:p>
        </p:txBody>
      </p:sp>
      <p:pic>
        <p:nvPicPr>
          <p:cNvPr id="5" name="Picture 4">
            <a:extLst>
              <a:ext uri="{FF2B5EF4-FFF2-40B4-BE49-F238E27FC236}">
                <a16:creationId xmlns:a16="http://schemas.microsoft.com/office/drawing/2014/main" id="{820BE6C8-F5E1-454B-F729-1C2854B27823}"/>
              </a:ext>
            </a:extLst>
          </p:cNvPr>
          <p:cNvPicPr>
            <a:picLocks noChangeAspect="1"/>
          </p:cNvPicPr>
          <p:nvPr/>
        </p:nvPicPr>
        <p:blipFill>
          <a:blip r:embed="rId2"/>
          <a:stretch>
            <a:fillRect/>
          </a:stretch>
        </p:blipFill>
        <p:spPr>
          <a:xfrm>
            <a:off x="1367826" y="1797410"/>
            <a:ext cx="3676650" cy="3987800"/>
          </a:xfrm>
          <a:prstGeom prst="rect">
            <a:avLst/>
          </a:prstGeom>
        </p:spPr>
      </p:pic>
      <p:pic>
        <p:nvPicPr>
          <p:cNvPr id="6" name="Picture 5">
            <a:extLst>
              <a:ext uri="{FF2B5EF4-FFF2-40B4-BE49-F238E27FC236}">
                <a16:creationId xmlns:a16="http://schemas.microsoft.com/office/drawing/2014/main" id="{417A7E0D-7DB6-38A5-70FF-93F3298419E8}"/>
              </a:ext>
            </a:extLst>
          </p:cNvPr>
          <p:cNvPicPr>
            <a:picLocks noChangeAspect="1"/>
          </p:cNvPicPr>
          <p:nvPr/>
        </p:nvPicPr>
        <p:blipFill>
          <a:blip r:embed="rId3"/>
          <a:stretch>
            <a:fillRect/>
          </a:stretch>
        </p:blipFill>
        <p:spPr>
          <a:xfrm>
            <a:off x="5536047" y="4192438"/>
            <a:ext cx="5731510" cy="1592771"/>
          </a:xfrm>
          <a:prstGeom prst="rect">
            <a:avLst/>
          </a:prstGeom>
        </p:spPr>
      </p:pic>
      <p:sp>
        <p:nvSpPr>
          <p:cNvPr id="7" name="TextBox 6">
            <a:extLst>
              <a:ext uri="{FF2B5EF4-FFF2-40B4-BE49-F238E27FC236}">
                <a16:creationId xmlns:a16="http://schemas.microsoft.com/office/drawing/2014/main" id="{FDE66522-DFA9-2FED-4358-41BE54C24D3F}"/>
              </a:ext>
            </a:extLst>
          </p:cNvPr>
          <p:cNvSpPr txBox="1"/>
          <p:nvPr/>
        </p:nvSpPr>
        <p:spPr>
          <a:xfrm>
            <a:off x="5702060" y="1889185"/>
            <a:ext cx="4839419" cy="2031325"/>
          </a:xfrm>
          <a:prstGeom prst="rect">
            <a:avLst/>
          </a:prstGeom>
          <a:noFill/>
        </p:spPr>
        <p:txBody>
          <a:bodyPr wrap="square" rtlCol="0">
            <a:spAutoFit/>
          </a:bodyPr>
          <a:lstStyle/>
          <a:p>
            <a:r>
              <a:rPr lang="en-IN" dirty="0"/>
              <a:t>From here we can observe that our dataset has lot of skewness and to reduce it, we can perform skewness removal technique like Power Transformer in order to reduce the skewness.</a:t>
            </a:r>
          </a:p>
          <a:p>
            <a:endParaRPr lang="en-IN" dirty="0"/>
          </a:p>
          <a:p>
            <a:r>
              <a:rPr lang="en-IN" dirty="0"/>
              <a:t>One thing to note here that any transformation can only be done on continuous features. </a:t>
            </a:r>
          </a:p>
        </p:txBody>
      </p:sp>
    </p:spTree>
    <p:extLst>
      <p:ext uri="{BB962C8B-B14F-4D97-AF65-F5344CB8AC3E}">
        <p14:creationId xmlns:p14="http://schemas.microsoft.com/office/powerpoint/2010/main" val="12895529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34E94-9D16-BF81-E398-788B31903CBA}"/>
              </a:ext>
            </a:extLst>
          </p:cNvPr>
          <p:cNvSpPr>
            <a:spLocks noGrp="1"/>
          </p:cNvSpPr>
          <p:nvPr>
            <p:ph type="title"/>
          </p:nvPr>
        </p:nvSpPr>
        <p:spPr>
          <a:xfrm>
            <a:off x="913795" y="609600"/>
            <a:ext cx="10353762" cy="598098"/>
          </a:xfrm>
        </p:spPr>
        <p:txBody>
          <a:bodyPr>
            <a:normAutofit fontScale="90000"/>
          </a:bodyPr>
          <a:lstStyle/>
          <a:p>
            <a:r>
              <a:rPr lang="en-IN" dirty="0"/>
              <a:t>Outlier Detection using Boxplot</a:t>
            </a:r>
          </a:p>
        </p:txBody>
      </p:sp>
      <p:pic>
        <p:nvPicPr>
          <p:cNvPr id="3" name="Picture 2">
            <a:extLst>
              <a:ext uri="{FF2B5EF4-FFF2-40B4-BE49-F238E27FC236}">
                <a16:creationId xmlns:a16="http://schemas.microsoft.com/office/drawing/2014/main" id="{A5BF889C-D02E-9C37-5D31-7FCCDF25B7F6}"/>
              </a:ext>
            </a:extLst>
          </p:cNvPr>
          <p:cNvPicPr>
            <a:picLocks noChangeAspect="1"/>
          </p:cNvPicPr>
          <p:nvPr/>
        </p:nvPicPr>
        <p:blipFill>
          <a:blip r:embed="rId2"/>
          <a:stretch>
            <a:fillRect/>
          </a:stretch>
        </p:blipFill>
        <p:spPr>
          <a:xfrm>
            <a:off x="846886" y="1520765"/>
            <a:ext cx="4235450" cy="1847850"/>
          </a:xfrm>
          <a:prstGeom prst="rect">
            <a:avLst/>
          </a:prstGeom>
        </p:spPr>
      </p:pic>
      <p:pic>
        <p:nvPicPr>
          <p:cNvPr id="4" name="Picture 3">
            <a:extLst>
              <a:ext uri="{FF2B5EF4-FFF2-40B4-BE49-F238E27FC236}">
                <a16:creationId xmlns:a16="http://schemas.microsoft.com/office/drawing/2014/main" id="{423DC2A5-4506-681F-277B-4EC1658AC226}"/>
              </a:ext>
            </a:extLst>
          </p:cNvPr>
          <p:cNvPicPr>
            <a:picLocks noChangeAspect="1"/>
          </p:cNvPicPr>
          <p:nvPr/>
        </p:nvPicPr>
        <p:blipFill>
          <a:blip r:embed="rId3"/>
          <a:stretch>
            <a:fillRect/>
          </a:stretch>
        </p:blipFill>
        <p:spPr>
          <a:xfrm>
            <a:off x="5317837" y="1318224"/>
            <a:ext cx="5731510" cy="2686050"/>
          </a:xfrm>
          <a:prstGeom prst="rect">
            <a:avLst/>
          </a:prstGeom>
        </p:spPr>
      </p:pic>
      <p:pic>
        <p:nvPicPr>
          <p:cNvPr id="5" name="Picture 4">
            <a:extLst>
              <a:ext uri="{FF2B5EF4-FFF2-40B4-BE49-F238E27FC236}">
                <a16:creationId xmlns:a16="http://schemas.microsoft.com/office/drawing/2014/main" id="{FAEE38FB-E148-C40D-91DC-FC99A92BDB5C}"/>
              </a:ext>
            </a:extLst>
          </p:cNvPr>
          <p:cNvPicPr>
            <a:picLocks noChangeAspect="1"/>
          </p:cNvPicPr>
          <p:nvPr/>
        </p:nvPicPr>
        <p:blipFill>
          <a:blip r:embed="rId4"/>
          <a:stretch>
            <a:fillRect/>
          </a:stretch>
        </p:blipFill>
        <p:spPr>
          <a:xfrm>
            <a:off x="5317837" y="4004274"/>
            <a:ext cx="5731510" cy="2692400"/>
          </a:xfrm>
          <a:prstGeom prst="rect">
            <a:avLst/>
          </a:prstGeom>
        </p:spPr>
      </p:pic>
      <p:sp>
        <p:nvSpPr>
          <p:cNvPr id="6" name="TextBox 5">
            <a:extLst>
              <a:ext uri="{FF2B5EF4-FFF2-40B4-BE49-F238E27FC236}">
                <a16:creationId xmlns:a16="http://schemas.microsoft.com/office/drawing/2014/main" id="{0A89AFCB-1C44-A916-5153-5F8109C9BDD4}"/>
              </a:ext>
            </a:extLst>
          </p:cNvPr>
          <p:cNvSpPr txBox="1"/>
          <p:nvPr/>
        </p:nvSpPr>
        <p:spPr>
          <a:xfrm>
            <a:off x="543464" y="4004274"/>
            <a:ext cx="3752491" cy="1569660"/>
          </a:xfrm>
          <a:prstGeom prst="rect">
            <a:avLst/>
          </a:prstGeom>
          <a:noFill/>
        </p:spPr>
        <p:txBody>
          <a:bodyPr wrap="square" rtlCol="0">
            <a:spAutoFit/>
          </a:bodyPr>
          <a:lstStyle/>
          <a:p>
            <a:r>
              <a:rPr lang="en-IN" sz="1600" dirty="0">
                <a:effectLst/>
                <a:latin typeface="Garamond" panose="02020404030301010803" pitchFamily="18" charset="0"/>
                <a:ea typeface="Calibri" panose="020F0502020204030204" pitchFamily="34" charset="0"/>
              </a:rPr>
              <a:t>We can observe that some columns has some amount of outliers like medianmarechprebal90, daily_derc90, rental90, </a:t>
            </a:r>
            <a:r>
              <a:rPr lang="en-IN" sz="1600" dirty="0" err="1">
                <a:effectLst/>
                <a:latin typeface="Garamond" panose="02020404030301010803" pitchFamily="18" charset="0"/>
                <a:ea typeface="Calibri" panose="020F0502020204030204" pitchFamily="34" charset="0"/>
              </a:rPr>
              <a:t>last_rech_amt_ma</a:t>
            </a:r>
            <a:r>
              <a:rPr lang="en-IN" sz="1600" dirty="0">
                <a:effectLst/>
                <a:latin typeface="Garamond" panose="02020404030301010803" pitchFamily="18" charset="0"/>
                <a:ea typeface="Calibri" panose="020F0502020204030204" pitchFamily="34" charset="0"/>
              </a:rPr>
              <a:t>, sumamnt_ma_rech30, sumamnt_ma_rech90, medianamnt_ma_rech90.</a:t>
            </a:r>
            <a:endParaRPr lang="en-IN" sz="1600" dirty="0">
              <a:latin typeface="Garamond" panose="02020404030301010803" pitchFamily="18" charset="0"/>
            </a:endParaRPr>
          </a:p>
        </p:txBody>
      </p:sp>
    </p:spTree>
    <p:extLst>
      <p:ext uri="{BB962C8B-B14F-4D97-AF65-F5344CB8AC3E}">
        <p14:creationId xmlns:p14="http://schemas.microsoft.com/office/powerpoint/2010/main" val="28580771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0F9DC-3A0C-03B3-A362-F25578CDFE45}"/>
              </a:ext>
            </a:extLst>
          </p:cNvPr>
          <p:cNvSpPr>
            <a:spLocks noGrp="1"/>
          </p:cNvSpPr>
          <p:nvPr>
            <p:ph type="title"/>
          </p:nvPr>
        </p:nvSpPr>
        <p:spPr>
          <a:xfrm>
            <a:off x="913795" y="609600"/>
            <a:ext cx="10353762" cy="615351"/>
          </a:xfrm>
        </p:spPr>
        <p:txBody>
          <a:bodyPr>
            <a:normAutofit fontScale="90000"/>
          </a:bodyPr>
          <a:lstStyle/>
          <a:p>
            <a:r>
              <a:rPr lang="en-IN" dirty="0"/>
              <a:t>Using Z score technique to remove outliers.</a:t>
            </a:r>
          </a:p>
        </p:txBody>
      </p:sp>
      <p:pic>
        <p:nvPicPr>
          <p:cNvPr id="3" name="Picture 2">
            <a:extLst>
              <a:ext uri="{FF2B5EF4-FFF2-40B4-BE49-F238E27FC236}">
                <a16:creationId xmlns:a16="http://schemas.microsoft.com/office/drawing/2014/main" id="{CADA5DC5-A0AF-7000-64C3-5EC747340FF3}"/>
              </a:ext>
            </a:extLst>
          </p:cNvPr>
          <p:cNvPicPr>
            <a:picLocks noChangeAspect="1"/>
          </p:cNvPicPr>
          <p:nvPr/>
        </p:nvPicPr>
        <p:blipFill>
          <a:blip r:embed="rId2"/>
          <a:stretch>
            <a:fillRect/>
          </a:stretch>
        </p:blipFill>
        <p:spPr>
          <a:xfrm>
            <a:off x="2838091" y="1751162"/>
            <a:ext cx="6123664" cy="3001993"/>
          </a:xfrm>
          <a:prstGeom prst="rect">
            <a:avLst/>
          </a:prstGeom>
        </p:spPr>
      </p:pic>
      <p:sp>
        <p:nvSpPr>
          <p:cNvPr id="4" name="TextBox 3">
            <a:extLst>
              <a:ext uri="{FF2B5EF4-FFF2-40B4-BE49-F238E27FC236}">
                <a16:creationId xmlns:a16="http://schemas.microsoft.com/office/drawing/2014/main" id="{664D88FA-2880-D0D3-CD3A-C0A47DA189EE}"/>
              </a:ext>
            </a:extLst>
          </p:cNvPr>
          <p:cNvSpPr txBox="1"/>
          <p:nvPr/>
        </p:nvSpPr>
        <p:spPr>
          <a:xfrm>
            <a:off x="1518249" y="5020574"/>
            <a:ext cx="7901796" cy="923330"/>
          </a:xfrm>
          <a:prstGeom prst="rect">
            <a:avLst/>
          </a:prstGeom>
          <a:noFill/>
        </p:spPr>
        <p:txBody>
          <a:bodyPr wrap="square" rtlCol="0">
            <a:spAutoFit/>
          </a:bodyPr>
          <a:lstStyle/>
          <a:p>
            <a:r>
              <a:rPr lang="en-IN" sz="1800" dirty="0">
                <a:effectLst/>
                <a:latin typeface="Garamond" panose="02020404030301010803" pitchFamily="18" charset="0"/>
                <a:ea typeface="Calibri" panose="020F0502020204030204" pitchFamily="34" charset="0"/>
                <a:cs typeface="Times New Roman" panose="02020603050405020304" pitchFamily="18" charset="0"/>
              </a:rPr>
              <a:t>The data loss is around 4% which is acceptable, we will move ahead without clean data, which is </a:t>
            </a:r>
            <a:r>
              <a:rPr lang="en-IN" sz="1800" dirty="0" err="1">
                <a:effectLst/>
                <a:latin typeface="Garamond" panose="02020404030301010803" pitchFamily="18" charset="0"/>
                <a:ea typeface="Calibri" panose="020F0502020204030204" pitchFamily="34" charset="0"/>
                <a:cs typeface="Times New Roman" panose="02020603050405020304" pitchFamily="18" charset="0"/>
              </a:rPr>
              <a:t>df_out</a:t>
            </a:r>
            <a:r>
              <a:rPr lang="en-IN" sz="1800" dirty="0">
                <a:effectLst/>
                <a:latin typeface="Garamond" panose="02020404030301010803" pitchFamily="18" charset="0"/>
                <a:ea typeface="Calibri" panose="020F0502020204030204" pitchFamily="34" charset="0"/>
                <a:cs typeface="Times New Roman" panose="02020603050405020304" pitchFamily="18" charset="0"/>
              </a:rPr>
              <a:t>. Let's separate label and features, and scale our data.</a:t>
            </a:r>
          </a:p>
          <a:p>
            <a:endParaRPr lang="en-IN" dirty="0"/>
          </a:p>
        </p:txBody>
      </p:sp>
    </p:spTree>
    <p:extLst>
      <p:ext uri="{BB962C8B-B14F-4D97-AF65-F5344CB8AC3E}">
        <p14:creationId xmlns:p14="http://schemas.microsoft.com/office/powerpoint/2010/main" val="18278775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CDC6F-1A09-E1B4-BEA1-44014BDF9D88}"/>
              </a:ext>
            </a:extLst>
          </p:cNvPr>
          <p:cNvSpPr>
            <a:spLocks noGrp="1"/>
          </p:cNvSpPr>
          <p:nvPr>
            <p:ph type="title"/>
          </p:nvPr>
        </p:nvSpPr>
        <p:spPr>
          <a:xfrm>
            <a:off x="913795" y="609600"/>
            <a:ext cx="10353762" cy="977660"/>
          </a:xfrm>
        </p:spPr>
        <p:txBody>
          <a:bodyPr>
            <a:normAutofit/>
          </a:bodyPr>
          <a:lstStyle/>
          <a:p>
            <a:r>
              <a:rPr lang="en-IN" dirty="0"/>
              <a:t>Scaling of Feature Columns:</a:t>
            </a:r>
          </a:p>
        </p:txBody>
      </p:sp>
      <p:pic>
        <p:nvPicPr>
          <p:cNvPr id="3" name="Picture 2">
            <a:extLst>
              <a:ext uri="{FF2B5EF4-FFF2-40B4-BE49-F238E27FC236}">
                <a16:creationId xmlns:a16="http://schemas.microsoft.com/office/drawing/2014/main" id="{8C5A96F0-6362-3269-BDAD-C159954750C3}"/>
              </a:ext>
            </a:extLst>
          </p:cNvPr>
          <p:cNvPicPr>
            <a:picLocks noChangeAspect="1"/>
          </p:cNvPicPr>
          <p:nvPr/>
        </p:nvPicPr>
        <p:blipFill>
          <a:blip r:embed="rId2"/>
          <a:stretch>
            <a:fillRect/>
          </a:stretch>
        </p:blipFill>
        <p:spPr>
          <a:xfrm>
            <a:off x="1182178" y="2012950"/>
            <a:ext cx="3771900" cy="1416050"/>
          </a:xfrm>
          <a:prstGeom prst="rect">
            <a:avLst/>
          </a:prstGeom>
        </p:spPr>
      </p:pic>
      <p:pic>
        <p:nvPicPr>
          <p:cNvPr id="4" name="Picture 3">
            <a:extLst>
              <a:ext uri="{FF2B5EF4-FFF2-40B4-BE49-F238E27FC236}">
                <a16:creationId xmlns:a16="http://schemas.microsoft.com/office/drawing/2014/main" id="{9B1DE4A6-E73B-1BF2-2AD1-9CDFE921DE9B}"/>
              </a:ext>
            </a:extLst>
          </p:cNvPr>
          <p:cNvPicPr>
            <a:picLocks noChangeAspect="1"/>
          </p:cNvPicPr>
          <p:nvPr/>
        </p:nvPicPr>
        <p:blipFill>
          <a:blip r:embed="rId3"/>
          <a:stretch>
            <a:fillRect/>
          </a:stretch>
        </p:blipFill>
        <p:spPr>
          <a:xfrm>
            <a:off x="5455860" y="2008637"/>
            <a:ext cx="5731510" cy="1806575"/>
          </a:xfrm>
          <a:prstGeom prst="rect">
            <a:avLst/>
          </a:prstGeom>
        </p:spPr>
      </p:pic>
      <p:sp>
        <p:nvSpPr>
          <p:cNvPr id="5" name="TextBox 4">
            <a:extLst>
              <a:ext uri="{FF2B5EF4-FFF2-40B4-BE49-F238E27FC236}">
                <a16:creationId xmlns:a16="http://schemas.microsoft.com/office/drawing/2014/main" id="{A0279138-5C19-8EE6-630E-DCB56681C259}"/>
              </a:ext>
            </a:extLst>
          </p:cNvPr>
          <p:cNvSpPr txBox="1"/>
          <p:nvPr/>
        </p:nvSpPr>
        <p:spPr>
          <a:xfrm>
            <a:off x="1457864" y="4882551"/>
            <a:ext cx="8885208" cy="923330"/>
          </a:xfrm>
          <a:prstGeom prst="rect">
            <a:avLst/>
          </a:prstGeom>
          <a:noFill/>
        </p:spPr>
        <p:txBody>
          <a:bodyPr wrap="square" rtlCol="0">
            <a:spAutoFit/>
          </a:bodyPr>
          <a:lstStyle/>
          <a:p>
            <a:r>
              <a:rPr lang="en-IN" dirty="0"/>
              <a:t>We use </a:t>
            </a:r>
            <a:r>
              <a:rPr lang="en-IN" dirty="0" err="1"/>
              <a:t>StandardScaler</a:t>
            </a:r>
            <a:r>
              <a:rPr lang="en-IN" dirty="0"/>
              <a:t> technique to scale our dataset. As we discussed earlier any transformation happens only on features, we cannot transform our target variable, so here also we start with separating features and label. And then we perform transform on features only.</a:t>
            </a:r>
          </a:p>
        </p:txBody>
      </p:sp>
    </p:spTree>
    <p:extLst>
      <p:ext uri="{BB962C8B-B14F-4D97-AF65-F5344CB8AC3E}">
        <p14:creationId xmlns:p14="http://schemas.microsoft.com/office/powerpoint/2010/main" val="22983067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16255-5FA6-7DD0-F687-A91C774C8AC2}"/>
              </a:ext>
            </a:extLst>
          </p:cNvPr>
          <p:cNvSpPr>
            <a:spLocks noGrp="1"/>
          </p:cNvSpPr>
          <p:nvPr>
            <p:ph type="title"/>
          </p:nvPr>
        </p:nvSpPr>
        <p:spPr/>
        <p:txBody>
          <a:bodyPr>
            <a:normAutofit fontScale="90000"/>
          </a:bodyPr>
          <a:lstStyle/>
          <a:p>
            <a:r>
              <a:rPr lang="en-IN" dirty="0"/>
              <a:t>Variance Inflation Factor (VIF)</a:t>
            </a:r>
            <a:br>
              <a:rPr lang="en-IN" dirty="0"/>
            </a:br>
            <a:r>
              <a:rPr lang="en-IN" sz="2400" dirty="0"/>
              <a:t>We use this technique in order to determine the multicollinearity present in the dataset.</a:t>
            </a:r>
            <a:endParaRPr lang="en-IN" dirty="0"/>
          </a:p>
        </p:txBody>
      </p:sp>
      <p:pic>
        <p:nvPicPr>
          <p:cNvPr id="3" name="Picture 2">
            <a:extLst>
              <a:ext uri="{FF2B5EF4-FFF2-40B4-BE49-F238E27FC236}">
                <a16:creationId xmlns:a16="http://schemas.microsoft.com/office/drawing/2014/main" id="{4DF79E58-FF39-0337-154E-44E3D2568528}"/>
              </a:ext>
            </a:extLst>
          </p:cNvPr>
          <p:cNvPicPr>
            <a:picLocks noChangeAspect="1"/>
          </p:cNvPicPr>
          <p:nvPr/>
        </p:nvPicPr>
        <p:blipFill>
          <a:blip r:embed="rId2"/>
          <a:stretch>
            <a:fillRect/>
          </a:stretch>
        </p:blipFill>
        <p:spPr>
          <a:xfrm>
            <a:off x="913795" y="2177307"/>
            <a:ext cx="5731510" cy="1554480"/>
          </a:xfrm>
          <a:prstGeom prst="rect">
            <a:avLst/>
          </a:prstGeom>
        </p:spPr>
      </p:pic>
      <p:pic>
        <p:nvPicPr>
          <p:cNvPr id="4" name="Picture 3">
            <a:extLst>
              <a:ext uri="{FF2B5EF4-FFF2-40B4-BE49-F238E27FC236}">
                <a16:creationId xmlns:a16="http://schemas.microsoft.com/office/drawing/2014/main" id="{B64D2CD4-D751-A069-E7EB-0533F1111909}"/>
              </a:ext>
            </a:extLst>
          </p:cNvPr>
          <p:cNvPicPr>
            <a:picLocks noChangeAspect="1"/>
          </p:cNvPicPr>
          <p:nvPr/>
        </p:nvPicPr>
        <p:blipFill>
          <a:blip r:embed="rId3"/>
          <a:stretch>
            <a:fillRect/>
          </a:stretch>
        </p:blipFill>
        <p:spPr>
          <a:xfrm>
            <a:off x="7481139" y="1798248"/>
            <a:ext cx="2578100" cy="4762500"/>
          </a:xfrm>
          <a:prstGeom prst="rect">
            <a:avLst/>
          </a:prstGeom>
        </p:spPr>
      </p:pic>
      <p:sp>
        <p:nvSpPr>
          <p:cNvPr id="5" name="TextBox 4">
            <a:extLst>
              <a:ext uri="{FF2B5EF4-FFF2-40B4-BE49-F238E27FC236}">
                <a16:creationId xmlns:a16="http://schemas.microsoft.com/office/drawing/2014/main" id="{A1D272A0-4BA9-2C99-3439-F8BE023D66C0}"/>
              </a:ext>
            </a:extLst>
          </p:cNvPr>
          <p:cNvSpPr txBox="1"/>
          <p:nvPr/>
        </p:nvSpPr>
        <p:spPr>
          <a:xfrm>
            <a:off x="913794" y="4546121"/>
            <a:ext cx="5602719" cy="1477328"/>
          </a:xfrm>
          <a:prstGeom prst="rect">
            <a:avLst/>
          </a:prstGeom>
          <a:noFill/>
        </p:spPr>
        <p:txBody>
          <a:bodyPr wrap="square" rtlCol="0">
            <a:spAutoFit/>
          </a:bodyPr>
          <a:lstStyle/>
          <a:p>
            <a:r>
              <a:rPr lang="en-IN" dirty="0"/>
              <a:t>Taking a threshold of +/-10 for </a:t>
            </a:r>
            <a:r>
              <a:rPr lang="en-IN" dirty="0" err="1"/>
              <a:t>vif</a:t>
            </a:r>
            <a:r>
              <a:rPr lang="en-IN" dirty="0"/>
              <a:t> score, We can see that high multicollinearity is present in our dataset. To reduce this we need to drop the column with highest number of </a:t>
            </a:r>
            <a:r>
              <a:rPr lang="en-IN" dirty="0" err="1"/>
              <a:t>vif</a:t>
            </a:r>
            <a:r>
              <a:rPr lang="en-IN" dirty="0"/>
              <a:t> score. By dropping those columns , it will help to reduce over all score goes down.</a:t>
            </a:r>
          </a:p>
        </p:txBody>
      </p:sp>
    </p:spTree>
    <p:extLst>
      <p:ext uri="{BB962C8B-B14F-4D97-AF65-F5344CB8AC3E}">
        <p14:creationId xmlns:p14="http://schemas.microsoft.com/office/powerpoint/2010/main" val="13695478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7F4673-759F-903C-4717-D0D74E72F909}"/>
              </a:ext>
            </a:extLst>
          </p:cNvPr>
          <p:cNvPicPr>
            <a:picLocks noChangeAspect="1"/>
          </p:cNvPicPr>
          <p:nvPr/>
        </p:nvPicPr>
        <p:blipFill>
          <a:blip r:embed="rId2"/>
          <a:stretch>
            <a:fillRect/>
          </a:stretch>
        </p:blipFill>
        <p:spPr>
          <a:xfrm>
            <a:off x="561676" y="1053562"/>
            <a:ext cx="4978400" cy="920750"/>
          </a:xfrm>
          <a:prstGeom prst="rect">
            <a:avLst/>
          </a:prstGeom>
        </p:spPr>
      </p:pic>
      <p:pic>
        <p:nvPicPr>
          <p:cNvPr id="4" name="Picture 3">
            <a:extLst>
              <a:ext uri="{FF2B5EF4-FFF2-40B4-BE49-F238E27FC236}">
                <a16:creationId xmlns:a16="http://schemas.microsoft.com/office/drawing/2014/main" id="{5C54DD01-993F-1DE9-AD58-C4477BF8764E}"/>
              </a:ext>
            </a:extLst>
          </p:cNvPr>
          <p:cNvPicPr>
            <a:picLocks noChangeAspect="1"/>
          </p:cNvPicPr>
          <p:nvPr/>
        </p:nvPicPr>
        <p:blipFill>
          <a:blip r:embed="rId3"/>
          <a:stretch>
            <a:fillRect/>
          </a:stretch>
        </p:blipFill>
        <p:spPr>
          <a:xfrm>
            <a:off x="5764362" y="1093884"/>
            <a:ext cx="5731510" cy="1760855"/>
          </a:xfrm>
          <a:prstGeom prst="rect">
            <a:avLst/>
          </a:prstGeom>
        </p:spPr>
      </p:pic>
      <p:sp>
        <p:nvSpPr>
          <p:cNvPr id="5" name="TextBox 4">
            <a:extLst>
              <a:ext uri="{FF2B5EF4-FFF2-40B4-BE49-F238E27FC236}">
                <a16:creationId xmlns:a16="http://schemas.microsoft.com/office/drawing/2014/main" id="{0668BFFE-05B2-B434-D080-E4F7D3B09708}"/>
              </a:ext>
            </a:extLst>
          </p:cNvPr>
          <p:cNvSpPr txBox="1"/>
          <p:nvPr/>
        </p:nvSpPr>
        <p:spPr>
          <a:xfrm>
            <a:off x="1604513" y="3933645"/>
            <a:ext cx="7806906" cy="1477328"/>
          </a:xfrm>
          <a:prstGeom prst="rect">
            <a:avLst/>
          </a:prstGeom>
          <a:noFill/>
        </p:spPr>
        <p:txBody>
          <a:bodyPr wrap="square" rtlCol="0">
            <a:spAutoFit/>
          </a:bodyPr>
          <a:lstStyle/>
          <a:p>
            <a:r>
              <a:rPr lang="en-IN" dirty="0"/>
              <a:t>From here we can observe that by dropping those columns the multicollinearity of over all dataset reduce significantly. </a:t>
            </a:r>
          </a:p>
          <a:p>
            <a:r>
              <a:rPr lang="en-IN" dirty="0"/>
              <a:t>However, for one or two columns the </a:t>
            </a:r>
            <a:r>
              <a:rPr lang="en-IN" dirty="0" err="1"/>
              <a:t>vif</a:t>
            </a:r>
            <a:r>
              <a:rPr lang="en-IN" dirty="0"/>
              <a:t> score is marginally higher than 10, We can drop them as well, but in my opinion , let’s keep them, as its real life data, and I don’t want to tampered more valuable information.</a:t>
            </a:r>
          </a:p>
        </p:txBody>
      </p:sp>
    </p:spTree>
    <p:extLst>
      <p:ext uri="{BB962C8B-B14F-4D97-AF65-F5344CB8AC3E}">
        <p14:creationId xmlns:p14="http://schemas.microsoft.com/office/powerpoint/2010/main" val="1774473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4534E-D034-2EB1-2FC5-A0371B190FCD}"/>
              </a:ext>
            </a:extLst>
          </p:cNvPr>
          <p:cNvSpPr>
            <a:spLocks noGrp="1"/>
          </p:cNvSpPr>
          <p:nvPr>
            <p:ph type="title"/>
          </p:nvPr>
        </p:nvSpPr>
        <p:spPr>
          <a:xfrm>
            <a:off x="913795" y="609600"/>
            <a:ext cx="10353762" cy="813758"/>
          </a:xfrm>
        </p:spPr>
        <p:txBody>
          <a:bodyPr/>
          <a:lstStyle/>
          <a:p>
            <a:r>
              <a:rPr lang="en-IN" dirty="0"/>
              <a:t>Introduction</a:t>
            </a:r>
          </a:p>
        </p:txBody>
      </p:sp>
      <p:sp>
        <p:nvSpPr>
          <p:cNvPr id="3" name="Content Placeholder 2">
            <a:extLst>
              <a:ext uri="{FF2B5EF4-FFF2-40B4-BE49-F238E27FC236}">
                <a16:creationId xmlns:a16="http://schemas.microsoft.com/office/drawing/2014/main" id="{D1F247C4-F5DB-DF30-CAE7-760A7E3C652B}"/>
              </a:ext>
            </a:extLst>
          </p:cNvPr>
          <p:cNvSpPr>
            <a:spLocks noGrp="1"/>
          </p:cNvSpPr>
          <p:nvPr>
            <p:ph idx="1"/>
          </p:nvPr>
        </p:nvSpPr>
        <p:spPr>
          <a:xfrm>
            <a:off x="913795" y="1423358"/>
            <a:ext cx="10353762" cy="4367841"/>
          </a:xfrm>
        </p:spPr>
        <p:txBody>
          <a:bodyPr>
            <a:normAutofit fontScale="55000" lnSpcReduction="20000"/>
          </a:bodyPr>
          <a:lstStyle/>
          <a:p>
            <a:pPr>
              <a:lnSpc>
                <a:spcPct val="107000"/>
              </a:lnSpc>
              <a:spcAft>
                <a:spcPts val="800"/>
              </a:spcAft>
            </a:pPr>
            <a:r>
              <a:rPr lang="en-IN" sz="2200" b="1" u="sng" dirty="0">
                <a:effectLst/>
                <a:latin typeface="Calibri" panose="020F0502020204030204" pitchFamily="34" charset="0"/>
                <a:ea typeface="Calibri" panose="020F0502020204030204" pitchFamily="34" charset="0"/>
                <a:cs typeface="Times New Roman" panose="02020603050405020304" pitchFamily="18" charset="0"/>
              </a:rPr>
              <a:t>Problem Statement:  </a:t>
            </a:r>
            <a:r>
              <a:rPr lang="en-IN" sz="2200" dirty="0">
                <a:effectLst/>
                <a:latin typeface="Calibri" panose="020F0502020204030204" pitchFamily="34" charset="0"/>
                <a:ea typeface="Calibri" panose="020F0502020204030204" pitchFamily="34" charset="0"/>
                <a:cs typeface="Times New Roman" panose="02020603050405020304" pitchFamily="18" charset="0"/>
              </a:rPr>
              <a:t>A Microfinance Institution (MFI) is an organization that offers financial services to low income populations. MFS becomes very useful when targeting especially the unbanked poor families living in remote areas with not much sources of income. The Microfinance services (MFS) provided by MFI are Group Loans, Agricultural Loans, Individual Business Loans and so on. </a:t>
            </a:r>
          </a:p>
          <a:p>
            <a:pPr>
              <a:lnSpc>
                <a:spcPct val="107000"/>
              </a:lnSpc>
              <a:spcAft>
                <a:spcPts val="800"/>
              </a:spcAft>
            </a:pPr>
            <a:r>
              <a:rPr lang="en-IN" sz="2200" dirty="0">
                <a:effectLst/>
                <a:latin typeface="Calibri" panose="020F0502020204030204" pitchFamily="34" charset="0"/>
                <a:ea typeface="Calibri" panose="020F0502020204030204" pitchFamily="34" charset="0"/>
                <a:cs typeface="Times New Roman" panose="02020603050405020304" pitchFamily="18" charset="0"/>
              </a:rPr>
              <a:t>Many microfinance institutions (MFI), experts and donors are supporting the idea of using mobile financial services (MFS) which they feel are more convenient and efficient, and cost saving, than the traditional high-touch model used since long for the purpose of delivering microfinance services. Though, the MFI industry is primarily focusing on low income families and are very useful in such areas, the implementation of MFS has been uneven with both significant challenges and successes.</a:t>
            </a:r>
          </a:p>
          <a:p>
            <a:pPr>
              <a:lnSpc>
                <a:spcPct val="107000"/>
              </a:lnSpc>
              <a:spcAft>
                <a:spcPts val="800"/>
              </a:spcAft>
            </a:pPr>
            <a:r>
              <a:rPr lang="en-IN" sz="2200" dirty="0">
                <a:effectLst/>
                <a:latin typeface="Calibri" panose="020F0502020204030204" pitchFamily="34" charset="0"/>
                <a:ea typeface="Calibri" panose="020F0502020204030204" pitchFamily="34" charset="0"/>
                <a:cs typeface="Times New Roman" panose="02020603050405020304" pitchFamily="18" charset="0"/>
              </a:rPr>
              <a:t>Today, microfinance is widely accepted as a poverty-reduction tool, representing $70 billion in outstanding loans and a global outreach of 200 million clients.</a:t>
            </a:r>
          </a:p>
          <a:p>
            <a:pPr>
              <a:lnSpc>
                <a:spcPct val="107000"/>
              </a:lnSpc>
              <a:spcAft>
                <a:spcPts val="800"/>
              </a:spcAft>
            </a:pPr>
            <a:r>
              <a:rPr lang="en-IN" sz="2200" dirty="0">
                <a:effectLst/>
                <a:latin typeface="Calibri" panose="020F0502020204030204" pitchFamily="34" charset="0"/>
                <a:ea typeface="Calibri" panose="020F0502020204030204" pitchFamily="34" charset="0"/>
                <a:cs typeface="Times New Roman" panose="02020603050405020304" pitchFamily="18" charset="0"/>
              </a:rPr>
              <a:t>We are working with one such client that is in Telecom Industry. They are a fixed wireless telecommunications network provider. They have launched various products and have developed its business and organization based on the budget operator model, offering better products at Lower Prices to all value conscious customers through a strategy of disruptive innovation that focuses on the subscriber. </a:t>
            </a:r>
          </a:p>
          <a:p>
            <a:pPr>
              <a:lnSpc>
                <a:spcPct val="107000"/>
              </a:lnSpc>
              <a:spcAft>
                <a:spcPts val="800"/>
              </a:spcAft>
            </a:pPr>
            <a:r>
              <a:rPr lang="en-IN" sz="2200" dirty="0">
                <a:effectLst/>
                <a:latin typeface="Calibri" panose="020F0502020204030204" pitchFamily="34" charset="0"/>
                <a:ea typeface="Calibri" panose="020F0502020204030204" pitchFamily="34" charset="0"/>
                <a:cs typeface="Times New Roman" panose="02020603050405020304" pitchFamily="18" charset="0"/>
              </a:rPr>
              <a:t>They understand the importance of communication and how it affects a person’s life, thus, focusing on providing their services and products to low income families and poor customers that can help them in the need of hour. </a:t>
            </a:r>
          </a:p>
          <a:p>
            <a:pPr>
              <a:lnSpc>
                <a:spcPct val="107000"/>
              </a:lnSpc>
              <a:spcAft>
                <a:spcPts val="800"/>
              </a:spcAft>
            </a:pPr>
            <a:r>
              <a:rPr lang="en-IN" sz="2200" dirty="0">
                <a:effectLst/>
                <a:latin typeface="Calibri" panose="020F0502020204030204" pitchFamily="34" charset="0"/>
                <a:ea typeface="Calibri" panose="020F0502020204030204" pitchFamily="34" charset="0"/>
                <a:cs typeface="Times New Roman" panose="02020603050405020304" pitchFamily="18" charset="0"/>
              </a:rPr>
              <a:t>They are collaborating with an MFI to provide micro-credit on mobile balances to be paid back in 5 days. The Consumer is believed to be defaulter if he deviates from the path of paying back the loaned amount within the time duration of 5 days. For the loan amount of 5 (in Indonesian Rupiah), payback amount should be 6 (in Indonesian Rupiah), while, for the loan amount of 10 (in Indonesian Rupiah), the payback amount should be 12 (in Indonesian Rupiah). </a:t>
            </a:r>
          </a:p>
          <a:p>
            <a:pPr>
              <a:lnSpc>
                <a:spcPct val="107000"/>
              </a:lnSpc>
              <a:spcAft>
                <a:spcPts val="800"/>
              </a:spcAft>
            </a:pPr>
            <a:r>
              <a:rPr lang="en-IN" sz="2200" dirty="0">
                <a:effectLst/>
                <a:latin typeface="Calibri" panose="020F0502020204030204" pitchFamily="34" charset="0"/>
                <a:ea typeface="Calibri" panose="020F0502020204030204" pitchFamily="34" charset="0"/>
                <a:cs typeface="Times New Roman" panose="02020603050405020304" pitchFamily="18" charset="0"/>
              </a:rPr>
              <a:t>The sample data is provided to us from our client database. It is hereby given to you for this exercise. In order to improve the selection of customers for the credit, the client wants some predictions that could help them in further investment and improvement in selection of customers. </a:t>
            </a:r>
          </a:p>
        </p:txBody>
      </p:sp>
    </p:spTree>
    <p:extLst>
      <p:ext uri="{BB962C8B-B14F-4D97-AF65-F5344CB8AC3E}">
        <p14:creationId xmlns:p14="http://schemas.microsoft.com/office/powerpoint/2010/main" val="30913451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37ABD-8F88-FB0A-677D-86F5D423A147}"/>
              </a:ext>
            </a:extLst>
          </p:cNvPr>
          <p:cNvSpPr>
            <a:spLocks noGrp="1"/>
          </p:cNvSpPr>
          <p:nvPr>
            <p:ph type="title"/>
          </p:nvPr>
        </p:nvSpPr>
        <p:spPr/>
        <p:txBody>
          <a:bodyPr>
            <a:normAutofit fontScale="90000"/>
          </a:bodyPr>
          <a:lstStyle/>
          <a:p>
            <a:pPr algn="l"/>
            <a:r>
              <a:rPr lang="en-IN" dirty="0"/>
              <a:t>Model Building: </a:t>
            </a:r>
            <a:br>
              <a:rPr lang="en-IN" dirty="0"/>
            </a:br>
            <a:r>
              <a:rPr lang="en-IN" sz="2400" dirty="0"/>
              <a:t>As it is a classification Problem, we can perform Logistic regression, </a:t>
            </a:r>
            <a:r>
              <a:rPr lang="en-IN" sz="2400" dirty="0" err="1"/>
              <a:t>knn</a:t>
            </a:r>
            <a:r>
              <a:rPr lang="en-IN" sz="2400" dirty="0"/>
              <a:t> classifier, random forest classifier and so on. Let’s starts with </a:t>
            </a:r>
            <a:r>
              <a:rPr lang="en-IN" sz="3600" b="1" dirty="0"/>
              <a:t>Logistic regression</a:t>
            </a:r>
          </a:p>
        </p:txBody>
      </p:sp>
      <p:pic>
        <p:nvPicPr>
          <p:cNvPr id="3" name="Picture 2">
            <a:extLst>
              <a:ext uri="{FF2B5EF4-FFF2-40B4-BE49-F238E27FC236}">
                <a16:creationId xmlns:a16="http://schemas.microsoft.com/office/drawing/2014/main" id="{3E7F3049-4FC1-55ED-4CD5-B05563115850}"/>
              </a:ext>
            </a:extLst>
          </p:cNvPr>
          <p:cNvPicPr>
            <a:picLocks noChangeAspect="1"/>
          </p:cNvPicPr>
          <p:nvPr/>
        </p:nvPicPr>
        <p:blipFill>
          <a:blip r:embed="rId2"/>
          <a:stretch>
            <a:fillRect/>
          </a:stretch>
        </p:blipFill>
        <p:spPr>
          <a:xfrm>
            <a:off x="1220817" y="2052727"/>
            <a:ext cx="5695950" cy="647700"/>
          </a:xfrm>
          <a:prstGeom prst="rect">
            <a:avLst/>
          </a:prstGeom>
        </p:spPr>
      </p:pic>
      <p:pic>
        <p:nvPicPr>
          <p:cNvPr id="4" name="Picture 3">
            <a:extLst>
              <a:ext uri="{FF2B5EF4-FFF2-40B4-BE49-F238E27FC236}">
                <a16:creationId xmlns:a16="http://schemas.microsoft.com/office/drawing/2014/main" id="{950FE317-BA29-1A2A-EE20-26277A974FD5}"/>
              </a:ext>
            </a:extLst>
          </p:cNvPr>
          <p:cNvPicPr>
            <a:picLocks noChangeAspect="1"/>
          </p:cNvPicPr>
          <p:nvPr/>
        </p:nvPicPr>
        <p:blipFill>
          <a:blip r:embed="rId3"/>
          <a:stretch>
            <a:fillRect/>
          </a:stretch>
        </p:blipFill>
        <p:spPr>
          <a:xfrm>
            <a:off x="1220817" y="2960598"/>
            <a:ext cx="5731510" cy="3034759"/>
          </a:xfrm>
          <a:prstGeom prst="rect">
            <a:avLst/>
          </a:prstGeom>
        </p:spPr>
      </p:pic>
    </p:spTree>
    <p:extLst>
      <p:ext uri="{BB962C8B-B14F-4D97-AF65-F5344CB8AC3E}">
        <p14:creationId xmlns:p14="http://schemas.microsoft.com/office/powerpoint/2010/main" val="4954414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C8C30-8D4C-F6F2-B5D6-210400324ABF}"/>
              </a:ext>
            </a:extLst>
          </p:cNvPr>
          <p:cNvSpPr>
            <a:spLocks noGrp="1"/>
          </p:cNvSpPr>
          <p:nvPr>
            <p:ph type="title"/>
          </p:nvPr>
        </p:nvSpPr>
        <p:spPr>
          <a:xfrm>
            <a:off x="913795" y="609600"/>
            <a:ext cx="10353762" cy="408317"/>
          </a:xfrm>
        </p:spPr>
        <p:txBody>
          <a:bodyPr>
            <a:normAutofit fontScale="90000"/>
          </a:bodyPr>
          <a:lstStyle/>
          <a:p>
            <a:pPr algn="l"/>
            <a:r>
              <a:rPr lang="en-IN" dirty="0"/>
              <a:t>Logistic </a:t>
            </a:r>
            <a:r>
              <a:rPr lang="en-IN" dirty="0" err="1"/>
              <a:t>Regrssion</a:t>
            </a:r>
            <a:endParaRPr lang="en-IN" dirty="0"/>
          </a:p>
        </p:txBody>
      </p:sp>
      <p:pic>
        <p:nvPicPr>
          <p:cNvPr id="3" name="Picture 2">
            <a:extLst>
              <a:ext uri="{FF2B5EF4-FFF2-40B4-BE49-F238E27FC236}">
                <a16:creationId xmlns:a16="http://schemas.microsoft.com/office/drawing/2014/main" id="{444B1EDE-9E7A-FB54-C290-A3D1019CDD2F}"/>
              </a:ext>
            </a:extLst>
          </p:cNvPr>
          <p:cNvPicPr>
            <a:picLocks noChangeAspect="1"/>
          </p:cNvPicPr>
          <p:nvPr/>
        </p:nvPicPr>
        <p:blipFill>
          <a:blip r:embed="rId2"/>
          <a:stretch>
            <a:fillRect/>
          </a:stretch>
        </p:blipFill>
        <p:spPr>
          <a:xfrm>
            <a:off x="832102" y="1181818"/>
            <a:ext cx="5353038" cy="3856008"/>
          </a:xfrm>
          <a:prstGeom prst="rect">
            <a:avLst/>
          </a:prstGeom>
        </p:spPr>
      </p:pic>
      <p:pic>
        <p:nvPicPr>
          <p:cNvPr id="4" name="Picture 3">
            <a:extLst>
              <a:ext uri="{FF2B5EF4-FFF2-40B4-BE49-F238E27FC236}">
                <a16:creationId xmlns:a16="http://schemas.microsoft.com/office/drawing/2014/main" id="{C4B7FFF9-8019-993C-D498-E463FB911823}"/>
              </a:ext>
            </a:extLst>
          </p:cNvPr>
          <p:cNvPicPr>
            <a:picLocks noChangeAspect="1"/>
          </p:cNvPicPr>
          <p:nvPr/>
        </p:nvPicPr>
        <p:blipFill>
          <a:blip r:embed="rId3"/>
          <a:stretch>
            <a:fillRect/>
          </a:stretch>
        </p:blipFill>
        <p:spPr>
          <a:xfrm>
            <a:off x="6338235" y="1143000"/>
            <a:ext cx="5731510" cy="4572000"/>
          </a:xfrm>
          <a:prstGeom prst="rect">
            <a:avLst/>
          </a:prstGeom>
        </p:spPr>
      </p:pic>
      <p:pic>
        <p:nvPicPr>
          <p:cNvPr id="5" name="Picture 4">
            <a:extLst>
              <a:ext uri="{FF2B5EF4-FFF2-40B4-BE49-F238E27FC236}">
                <a16:creationId xmlns:a16="http://schemas.microsoft.com/office/drawing/2014/main" id="{17CFEB92-086B-8AE9-7074-6338D84F7A8B}"/>
              </a:ext>
            </a:extLst>
          </p:cNvPr>
          <p:cNvPicPr>
            <a:picLocks noChangeAspect="1"/>
          </p:cNvPicPr>
          <p:nvPr/>
        </p:nvPicPr>
        <p:blipFill>
          <a:blip r:embed="rId4"/>
          <a:stretch>
            <a:fillRect/>
          </a:stretch>
        </p:blipFill>
        <p:spPr>
          <a:xfrm>
            <a:off x="832102" y="5201727"/>
            <a:ext cx="5511800" cy="1463375"/>
          </a:xfrm>
          <a:prstGeom prst="rect">
            <a:avLst/>
          </a:prstGeom>
        </p:spPr>
      </p:pic>
    </p:spTree>
    <p:extLst>
      <p:ext uri="{BB962C8B-B14F-4D97-AF65-F5344CB8AC3E}">
        <p14:creationId xmlns:p14="http://schemas.microsoft.com/office/powerpoint/2010/main" val="30428775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39092C-7618-8CC4-3482-EA438C4D7CC6}"/>
              </a:ext>
            </a:extLst>
          </p:cNvPr>
          <p:cNvSpPr>
            <a:spLocks noGrp="1"/>
          </p:cNvSpPr>
          <p:nvPr>
            <p:ph idx="1"/>
          </p:nvPr>
        </p:nvSpPr>
        <p:spPr>
          <a:xfrm>
            <a:off x="913795" y="1449238"/>
            <a:ext cx="10353762" cy="4341961"/>
          </a:xfrm>
        </p:spPr>
        <p:txBody>
          <a:bodyPr/>
          <a:lstStyle/>
          <a:p>
            <a:r>
              <a:rPr lang="en-IN" dirty="0"/>
              <a:t>We can observe that our model work fairly decent, the deciding metrics which we are looking at is accuracy and classification report.</a:t>
            </a:r>
          </a:p>
          <a:p>
            <a:r>
              <a:rPr lang="en-IN" dirty="0"/>
              <a:t>For cross validation the scoring is precision score, it gives us clear idea about how well our model is Identifying  1 &amp; 0.</a:t>
            </a:r>
          </a:p>
          <a:p>
            <a:r>
              <a:rPr lang="en-IN" dirty="0"/>
              <a:t>In Logistic Regression the main parameter which one need to tune is random state which we already did, so no further hyper parameter tuning is required.</a:t>
            </a:r>
          </a:p>
          <a:p>
            <a:r>
              <a:rPr lang="en-IN" dirty="0"/>
              <a:t>Let’s perform couple more algorithm before we decide on best model for given dataset.</a:t>
            </a:r>
          </a:p>
        </p:txBody>
      </p:sp>
    </p:spTree>
    <p:extLst>
      <p:ext uri="{BB962C8B-B14F-4D97-AF65-F5344CB8AC3E}">
        <p14:creationId xmlns:p14="http://schemas.microsoft.com/office/powerpoint/2010/main" val="12341578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5A1DA-A52C-DE23-2D4A-1358A219A292}"/>
              </a:ext>
            </a:extLst>
          </p:cNvPr>
          <p:cNvSpPr>
            <a:spLocks noGrp="1"/>
          </p:cNvSpPr>
          <p:nvPr>
            <p:ph type="title"/>
          </p:nvPr>
        </p:nvSpPr>
        <p:spPr>
          <a:xfrm>
            <a:off x="913795" y="284672"/>
            <a:ext cx="10353762" cy="782129"/>
          </a:xfrm>
        </p:spPr>
        <p:txBody>
          <a:bodyPr>
            <a:normAutofit/>
          </a:bodyPr>
          <a:lstStyle/>
          <a:p>
            <a:r>
              <a:rPr lang="en-IN" dirty="0"/>
              <a:t>KNN Classifier </a:t>
            </a:r>
          </a:p>
        </p:txBody>
      </p:sp>
      <p:pic>
        <p:nvPicPr>
          <p:cNvPr id="4" name="Content Placeholder 3">
            <a:extLst>
              <a:ext uri="{FF2B5EF4-FFF2-40B4-BE49-F238E27FC236}">
                <a16:creationId xmlns:a16="http://schemas.microsoft.com/office/drawing/2014/main" id="{0CC6EC78-425A-1FCE-1252-EBF0A88ADC8C}"/>
              </a:ext>
            </a:extLst>
          </p:cNvPr>
          <p:cNvPicPr>
            <a:picLocks noGrp="1" noChangeAspect="1"/>
          </p:cNvPicPr>
          <p:nvPr>
            <p:ph idx="1"/>
          </p:nvPr>
        </p:nvPicPr>
        <p:blipFill>
          <a:blip r:embed="rId2"/>
          <a:stretch>
            <a:fillRect/>
          </a:stretch>
        </p:blipFill>
        <p:spPr>
          <a:xfrm>
            <a:off x="309998" y="1066801"/>
            <a:ext cx="5454977" cy="4724400"/>
          </a:xfrm>
          <a:prstGeom prst="rect">
            <a:avLst/>
          </a:prstGeom>
        </p:spPr>
      </p:pic>
      <p:pic>
        <p:nvPicPr>
          <p:cNvPr id="5" name="Picture 4">
            <a:extLst>
              <a:ext uri="{FF2B5EF4-FFF2-40B4-BE49-F238E27FC236}">
                <a16:creationId xmlns:a16="http://schemas.microsoft.com/office/drawing/2014/main" id="{A4C85E60-1F2F-93F0-780F-3B644A41E2A2}"/>
              </a:ext>
            </a:extLst>
          </p:cNvPr>
          <p:cNvPicPr>
            <a:picLocks noChangeAspect="1"/>
          </p:cNvPicPr>
          <p:nvPr/>
        </p:nvPicPr>
        <p:blipFill>
          <a:blip r:embed="rId3"/>
          <a:stretch>
            <a:fillRect/>
          </a:stretch>
        </p:blipFill>
        <p:spPr>
          <a:xfrm>
            <a:off x="5791202" y="1066801"/>
            <a:ext cx="5702300" cy="3606800"/>
          </a:xfrm>
          <a:prstGeom prst="rect">
            <a:avLst/>
          </a:prstGeom>
        </p:spPr>
      </p:pic>
      <p:pic>
        <p:nvPicPr>
          <p:cNvPr id="6" name="Picture 5">
            <a:extLst>
              <a:ext uri="{FF2B5EF4-FFF2-40B4-BE49-F238E27FC236}">
                <a16:creationId xmlns:a16="http://schemas.microsoft.com/office/drawing/2014/main" id="{53C3E687-F647-CA30-0BC0-E6E458F82F40}"/>
              </a:ext>
            </a:extLst>
          </p:cNvPr>
          <p:cNvPicPr>
            <a:picLocks noChangeAspect="1"/>
          </p:cNvPicPr>
          <p:nvPr/>
        </p:nvPicPr>
        <p:blipFill>
          <a:blip r:embed="rId4"/>
          <a:stretch>
            <a:fillRect/>
          </a:stretch>
        </p:blipFill>
        <p:spPr>
          <a:xfrm>
            <a:off x="5791202" y="4912623"/>
            <a:ext cx="5702300" cy="878576"/>
          </a:xfrm>
          <a:prstGeom prst="rect">
            <a:avLst/>
          </a:prstGeom>
        </p:spPr>
      </p:pic>
    </p:spTree>
    <p:extLst>
      <p:ext uri="{BB962C8B-B14F-4D97-AF65-F5344CB8AC3E}">
        <p14:creationId xmlns:p14="http://schemas.microsoft.com/office/powerpoint/2010/main" val="34529600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44A816-01B3-421A-6085-D68921C9ADDF}"/>
              </a:ext>
            </a:extLst>
          </p:cNvPr>
          <p:cNvSpPr>
            <a:spLocks noGrp="1"/>
          </p:cNvSpPr>
          <p:nvPr>
            <p:ph idx="1"/>
          </p:nvPr>
        </p:nvSpPr>
        <p:spPr>
          <a:xfrm>
            <a:off x="913795" y="1500996"/>
            <a:ext cx="10353762" cy="4290203"/>
          </a:xfrm>
        </p:spPr>
        <p:txBody>
          <a:bodyPr/>
          <a:lstStyle/>
          <a:p>
            <a:r>
              <a:rPr lang="en-IN" dirty="0" err="1"/>
              <a:t>KNearestNeighborClassifier</a:t>
            </a:r>
            <a:r>
              <a:rPr lang="en-IN" dirty="0"/>
              <a:t> (KNN) also shows decent train and test scores.</a:t>
            </a:r>
          </a:p>
          <a:p>
            <a:r>
              <a:rPr lang="en-IN" dirty="0"/>
              <a:t>We can observe that as compared to  logistic regression, </a:t>
            </a:r>
            <a:r>
              <a:rPr lang="en-IN" dirty="0" err="1"/>
              <a:t>Knn</a:t>
            </a:r>
            <a:r>
              <a:rPr lang="en-IN" dirty="0"/>
              <a:t> works better, both in terms of accuracy and precision as well recall.</a:t>
            </a:r>
          </a:p>
          <a:p>
            <a:r>
              <a:rPr lang="en-IN" dirty="0"/>
              <a:t>Let’s do an ensemble technique(Random Forest) and see how the scores are. As these techniques are robust techniques not get much affected by either multicollinearity or imbalance of data. </a:t>
            </a:r>
          </a:p>
        </p:txBody>
      </p:sp>
    </p:spTree>
    <p:extLst>
      <p:ext uri="{BB962C8B-B14F-4D97-AF65-F5344CB8AC3E}">
        <p14:creationId xmlns:p14="http://schemas.microsoft.com/office/powerpoint/2010/main" val="31688706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E57D2-8AB5-54A3-86A1-AF8F42268336}"/>
              </a:ext>
            </a:extLst>
          </p:cNvPr>
          <p:cNvSpPr>
            <a:spLocks noGrp="1"/>
          </p:cNvSpPr>
          <p:nvPr>
            <p:ph type="title"/>
          </p:nvPr>
        </p:nvSpPr>
        <p:spPr>
          <a:xfrm>
            <a:off x="913795" y="448574"/>
            <a:ext cx="10353762" cy="905773"/>
          </a:xfrm>
        </p:spPr>
        <p:txBody>
          <a:bodyPr>
            <a:normAutofit fontScale="90000"/>
          </a:bodyPr>
          <a:lstStyle/>
          <a:p>
            <a:r>
              <a:rPr lang="en-IN" dirty="0"/>
              <a:t>Ensemble Technique (</a:t>
            </a:r>
            <a:r>
              <a:rPr lang="en-IN" dirty="0" err="1"/>
              <a:t>RandomForest</a:t>
            </a:r>
            <a:r>
              <a:rPr lang="en-IN" dirty="0"/>
              <a:t> Classifier)</a:t>
            </a:r>
          </a:p>
        </p:txBody>
      </p:sp>
      <p:pic>
        <p:nvPicPr>
          <p:cNvPr id="3" name="Picture 2">
            <a:extLst>
              <a:ext uri="{FF2B5EF4-FFF2-40B4-BE49-F238E27FC236}">
                <a16:creationId xmlns:a16="http://schemas.microsoft.com/office/drawing/2014/main" id="{3AE93B14-B566-C041-A046-7289090030F1}"/>
              </a:ext>
            </a:extLst>
          </p:cNvPr>
          <p:cNvPicPr>
            <a:picLocks noChangeAspect="1"/>
          </p:cNvPicPr>
          <p:nvPr/>
        </p:nvPicPr>
        <p:blipFill>
          <a:blip r:embed="rId2"/>
          <a:stretch>
            <a:fillRect/>
          </a:stretch>
        </p:blipFill>
        <p:spPr>
          <a:xfrm>
            <a:off x="487045" y="1289110"/>
            <a:ext cx="5608955" cy="3587750"/>
          </a:xfrm>
          <a:prstGeom prst="rect">
            <a:avLst/>
          </a:prstGeom>
        </p:spPr>
      </p:pic>
      <p:pic>
        <p:nvPicPr>
          <p:cNvPr id="4" name="Picture 3">
            <a:extLst>
              <a:ext uri="{FF2B5EF4-FFF2-40B4-BE49-F238E27FC236}">
                <a16:creationId xmlns:a16="http://schemas.microsoft.com/office/drawing/2014/main" id="{F03A0401-E328-5CDE-00EA-63D5388104E1}"/>
              </a:ext>
            </a:extLst>
          </p:cNvPr>
          <p:cNvPicPr>
            <a:picLocks noChangeAspect="1"/>
          </p:cNvPicPr>
          <p:nvPr/>
        </p:nvPicPr>
        <p:blipFill>
          <a:blip r:embed="rId3"/>
          <a:stretch>
            <a:fillRect/>
          </a:stretch>
        </p:blipFill>
        <p:spPr>
          <a:xfrm>
            <a:off x="6218555" y="1289110"/>
            <a:ext cx="5663565" cy="3587750"/>
          </a:xfrm>
          <a:prstGeom prst="rect">
            <a:avLst/>
          </a:prstGeom>
        </p:spPr>
      </p:pic>
      <p:pic>
        <p:nvPicPr>
          <p:cNvPr id="5" name="Picture 4">
            <a:extLst>
              <a:ext uri="{FF2B5EF4-FFF2-40B4-BE49-F238E27FC236}">
                <a16:creationId xmlns:a16="http://schemas.microsoft.com/office/drawing/2014/main" id="{8001CF08-E3D0-57A4-D81C-D02C4FD51EB2}"/>
              </a:ext>
            </a:extLst>
          </p:cNvPr>
          <p:cNvPicPr>
            <a:picLocks noChangeAspect="1"/>
          </p:cNvPicPr>
          <p:nvPr/>
        </p:nvPicPr>
        <p:blipFill>
          <a:blip r:embed="rId4"/>
          <a:stretch>
            <a:fillRect/>
          </a:stretch>
        </p:blipFill>
        <p:spPr>
          <a:xfrm>
            <a:off x="3143980" y="5092957"/>
            <a:ext cx="5731510" cy="951865"/>
          </a:xfrm>
          <a:prstGeom prst="rect">
            <a:avLst/>
          </a:prstGeom>
        </p:spPr>
      </p:pic>
    </p:spTree>
    <p:extLst>
      <p:ext uri="{BB962C8B-B14F-4D97-AF65-F5344CB8AC3E}">
        <p14:creationId xmlns:p14="http://schemas.microsoft.com/office/powerpoint/2010/main" val="17965596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91556-72AE-40B3-727A-D92A01D0ED60}"/>
              </a:ext>
            </a:extLst>
          </p:cNvPr>
          <p:cNvSpPr>
            <a:spLocks noGrp="1"/>
          </p:cNvSpPr>
          <p:nvPr>
            <p:ph type="title"/>
          </p:nvPr>
        </p:nvSpPr>
        <p:spPr>
          <a:xfrm>
            <a:off x="913795" y="609600"/>
            <a:ext cx="10353762" cy="960408"/>
          </a:xfrm>
        </p:spPr>
        <p:txBody>
          <a:bodyPr>
            <a:normAutofit/>
          </a:bodyPr>
          <a:lstStyle/>
          <a:p>
            <a:pPr algn="l"/>
            <a:r>
              <a:rPr lang="en-IN" sz="1800" dirty="0"/>
              <a:t>We can observe that Random forest performs better then both our previous model, let’s go ahead and do hyper parameter tuning, in order to increase its efficiency.</a:t>
            </a:r>
          </a:p>
        </p:txBody>
      </p:sp>
      <p:pic>
        <p:nvPicPr>
          <p:cNvPr id="4" name="Picture 3">
            <a:extLst>
              <a:ext uri="{FF2B5EF4-FFF2-40B4-BE49-F238E27FC236}">
                <a16:creationId xmlns:a16="http://schemas.microsoft.com/office/drawing/2014/main" id="{84C0A403-D379-7E6E-B72B-E38129550998}"/>
              </a:ext>
            </a:extLst>
          </p:cNvPr>
          <p:cNvPicPr>
            <a:picLocks noChangeAspect="1"/>
          </p:cNvPicPr>
          <p:nvPr/>
        </p:nvPicPr>
        <p:blipFill>
          <a:blip r:embed="rId2"/>
          <a:stretch>
            <a:fillRect/>
          </a:stretch>
        </p:blipFill>
        <p:spPr>
          <a:xfrm>
            <a:off x="1102073" y="1669344"/>
            <a:ext cx="7417181" cy="4140413"/>
          </a:xfrm>
          <a:prstGeom prst="rect">
            <a:avLst/>
          </a:prstGeom>
        </p:spPr>
      </p:pic>
    </p:spTree>
    <p:extLst>
      <p:ext uri="{BB962C8B-B14F-4D97-AF65-F5344CB8AC3E}">
        <p14:creationId xmlns:p14="http://schemas.microsoft.com/office/powerpoint/2010/main" val="27165157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EF52F-4623-F615-1DD9-A39C1216F265}"/>
              </a:ext>
            </a:extLst>
          </p:cNvPr>
          <p:cNvSpPr>
            <a:spLocks noGrp="1"/>
          </p:cNvSpPr>
          <p:nvPr>
            <p:ph type="title"/>
          </p:nvPr>
        </p:nvSpPr>
        <p:spPr>
          <a:xfrm>
            <a:off x="913795" y="388189"/>
            <a:ext cx="10353762" cy="983411"/>
          </a:xfrm>
        </p:spPr>
        <p:txBody>
          <a:bodyPr/>
          <a:lstStyle/>
          <a:p>
            <a:r>
              <a:rPr lang="en-IN" dirty="0"/>
              <a:t>Boosting (</a:t>
            </a:r>
            <a:r>
              <a:rPr lang="en-IN" dirty="0" err="1"/>
              <a:t>GradientBoosting</a:t>
            </a:r>
            <a:r>
              <a:rPr lang="en-IN" dirty="0"/>
              <a:t> Classifier)</a:t>
            </a:r>
          </a:p>
        </p:txBody>
      </p:sp>
      <p:pic>
        <p:nvPicPr>
          <p:cNvPr id="3" name="Picture 2">
            <a:extLst>
              <a:ext uri="{FF2B5EF4-FFF2-40B4-BE49-F238E27FC236}">
                <a16:creationId xmlns:a16="http://schemas.microsoft.com/office/drawing/2014/main" id="{88E00411-700A-DC81-C9CA-69CD8500FE9D}"/>
              </a:ext>
            </a:extLst>
          </p:cNvPr>
          <p:cNvPicPr>
            <a:picLocks noChangeAspect="1"/>
          </p:cNvPicPr>
          <p:nvPr/>
        </p:nvPicPr>
        <p:blipFill>
          <a:blip r:embed="rId2"/>
          <a:stretch>
            <a:fillRect/>
          </a:stretch>
        </p:blipFill>
        <p:spPr>
          <a:xfrm>
            <a:off x="359939" y="1371600"/>
            <a:ext cx="5730737" cy="3548180"/>
          </a:xfrm>
          <a:prstGeom prst="rect">
            <a:avLst/>
          </a:prstGeom>
        </p:spPr>
      </p:pic>
      <p:pic>
        <p:nvPicPr>
          <p:cNvPr id="4" name="Picture 3">
            <a:extLst>
              <a:ext uri="{FF2B5EF4-FFF2-40B4-BE49-F238E27FC236}">
                <a16:creationId xmlns:a16="http://schemas.microsoft.com/office/drawing/2014/main" id="{41107E29-0669-6339-D042-0D388BE33BD2}"/>
              </a:ext>
            </a:extLst>
          </p:cNvPr>
          <p:cNvPicPr>
            <a:picLocks noChangeAspect="1"/>
          </p:cNvPicPr>
          <p:nvPr/>
        </p:nvPicPr>
        <p:blipFill>
          <a:blip r:embed="rId3"/>
          <a:stretch>
            <a:fillRect/>
          </a:stretch>
        </p:blipFill>
        <p:spPr>
          <a:xfrm>
            <a:off x="6162840" y="1371600"/>
            <a:ext cx="5731510" cy="3822700"/>
          </a:xfrm>
          <a:prstGeom prst="rect">
            <a:avLst/>
          </a:prstGeom>
        </p:spPr>
      </p:pic>
      <p:pic>
        <p:nvPicPr>
          <p:cNvPr id="5" name="Picture 4">
            <a:extLst>
              <a:ext uri="{FF2B5EF4-FFF2-40B4-BE49-F238E27FC236}">
                <a16:creationId xmlns:a16="http://schemas.microsoft.com/office/drawing/2014/main" id="{DA3B3E87-063E-B282-B41B-1B8F6A7ACB8E}"/>
              </a:ext>
            </a:extLst>
          </p:cNvPr>
          <p:cNvPicPr>
            <a:picLocks noChangeAspect="1"/>
          </p:cNvPicPr>
          <p:nvPr/>
        </p:nvPicPr>
        <p:blipFill>
          <a:blip r:embed="rId4"/>
          <a:stretch>
            <a:fillRect/>
          </a:stretch>
        </p:blipFill>
        <p:spPr>
          <a:xfrm>
            <a:off x="2074305" y="5301806"/>
            <a:ext cx="5731510" cy="862965"/>
          </a:xfrm>
          <a:prstGeom prst="rect">
            <a:avLst/>
          </a:prstGeom>
        </p:spPr>
      </p:pic>
    </p:spTree>
    <p:extLst>
      <p:ext uri="{BB962C8B-B14F-4D97-AF65-F5344CB8AC3E}">
        <p14:creationId xmlns:p14="http://schemas.microsoft.com/office/powerpoint/2010/main" val="42479830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59F66-3666-66BC-A446-926AEFE6E0EF}"/>
              </a:ext>
            </a:extLst>
          </p:cNvPr>
          <p:cNvSpPr>
            <a:spLocks noGrp="1"/>
          </p:cNvSpPr>
          <p:nvPr>
            <p:ph type="title"/>
          </p:nvPr>
        </p:nvSpPr>
        <p:spPr/>
        <p:txBody>
          <a:bodyPr>
            <a:normAutofit/>
          </a:bodyPr>
          <a:lstStyle/>
          <a:p>
            <a:pPr algn="l"/>
            <a:r>
              <a:rPr lang="en-IN" sz="1800" dirty="0"/>
              <a:t>We can observe that </a:t>
            </a:r>
            <a:r>
              <a:rPr lang="en-IN" sz="1800" dirty="0" err="1"/>
              <a:t>GradientBoosting</a:t>
            </a:r>
            <a:r>
              <a:rPr lang="en-IN" sz="1800" dirty="0"/>
              <a:t> Classifier Model performs equally well as compared to </a:t>
            </a:r>
            <a:r>
              <a:rPr lang="en-IN" sz="1800" dirty="0" err="1"/>
              <a:t>randomforest</a:t>
            </a:r>
            <a:r>
              <a:rPr lang="en-IN" sz="1800" dirty="0"/>
              <a:t>, even here testing and training scores are almost in line. The trouble of over fitting / under fitting is not present, by cross validation we can surely see increase in the over score.</a:t>
            </a:r>
            <a:br>
              <a:rPr lang="en-IN" sz="1800" dirty="0"/>
            </a:br>
            <a:r>
              <a:rPr lang="en-IN" sz="1800" dirty="0"/>
              <a:t>This can be our model let’s do hyper parameter tuning in order to further increase its efficiency.</a:t>
            </a:r>
          </a:p>
        </p:txBody>
      </p:sp>
      <p:pic>
        <p:nvPicPr>
          <p:cNvPr id="3" name="Picture 2">
            <a:extLst>
              <a:ext uri="{FF2B5EF4-FFF2-40B4-BE49-F238E27FC236}">
                <a16:creationId xmlns:a16="http://schemas.microsoft.com/office/drawing/2014/main" id="{2E95AE37-7428-B5FE-2F6A-1ADCDBE8FAFF}"/>
              </a:ext>
            </a:extLst>
          </p:cNvPr>
          <p:cNvPicPr>
            <a:picLocks noChangeAspect="1"/>
          </p:cNvPicPr>
          <p:nvPr/>
        </p:nvPicPr>
        <p:blipFill>
          <a:blip r:embed="rId2"/>
          <a:stretch>
            <a:fillRect/>
          </a:stretch>
        </p:blipFill>
        <p:spPr>
          <a:xfrm>
            <a:off x="2695408" y="1975449"/>
            <a:ext cx="5731510" cy="3200400"/>
          </a:xfrm>
          <a:prstGeom prst="rect">
            <a:avLst/>
          </a:prstGeom>
        </p:spPr>
      </p:pic>
      <p:sp>
        <p:nvSpPr>
          <p:cNvPr id="4" name="TextBox 3">
            <a:extLst>
              <a:ext uri="{FF2B5EF4-FFF2-40B4-BE49-F238E27FC236}">
                <a16:creationId xmlns:a16="http://schemas.microsoft.com/office/drawing/2014/main" id="{3356044F-0980-D84E-5D54-A6F636AA7400}"/>
              </a:ext>
            </a:extLst>
          </p:cNvPr>
          <p:cNvSpPr txBox="1"/>
          <p:nvPr/>
        </p:nvSpPr>
        <p:spPr>
          <a:xfrm>
            <a:off x="1121434" y="5719313"/>
            <a:ext cx="8436634" cy="646331"/>
          </a:xfrm>
          <a:prstGeom prst="rect">
            <a:avLst/>
          </a:prstGeom>
          <a:noFill/>
        </p:spPr>
        <p:txBody>
          <a:bodyPr wrap="square" rtlCol="0">
            <a:spAutoFit/>
          </a:bodyPr>
          <a:lstStyle/>
          <a:p>
            <a:r>
              <a:rPr lang="en-IN" dirty="0"/>
              <a:t>We can observe that both accuracy score and precision score increases slightly. This could be our model, before deciding on final model let’s build one more model.</a:t>
            </a:r>
          </a:p>
        </p:txBody>
      </p:sp>
    </p:spTree>
    <p:extLst>
      <p:ext uri="{BB962C8B-B14F-4D97-AF65-F5344CB8AC3E}">
        <p14:creationId xmlns:p14="http://schemas.microsoft.com/office/powerpoint/2010/main" val="21746233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65F3-4BF8-0C1E-BC87-04C6065DE0FA}"/>
              </a:ext>
            </a:extLst>
          </p:cNvPr>
          <p:cNvSpPr>
            <a:spLocks noGrp="1"/>
          </p:cNvSpPr>
          <p:nvPr>
            <p:ph type="title"/>
          </p:nvPr>
        </p:nvSpPr>
        <p:spPr>
          <a:xfrm>
            <a:off x="913795" y="609600"/>
            <a:ext cx="10353762" cy="701615"/>
          </a:xfrm>
        </p:spPr>
        <p:txBody>
          <a:bodyPr>
            <a:normAutofit fontScale="90000"/>
          </a:bodyPr>
          <a:lstStyle/>
          <a:p>
            <a:r>
              <a:rPr lang="en-IN" dirty="0"/>
              <a:t>SVC</a:t>
            </a:r>
          </a:p>
        </p:txBody>
      </p:sp>
      <p:pic>
        <p:nvPicPr>
          <p:cNvPr id="3" name="Picture 2">
            <a:extLst>
              <a:ext uri="{FF2B5EF4-FFF2-40B4-BE49-F238E27FC236}">
                <a16:creationId xmlns:a16="http://schemas.microsoft.com/office/drawing/2014/main" id="{67952AD2-5EDB-4014-3496-FA5EB3934440}"/>
              </a:ext>
            </a:extLst>
          </p:cNvPr>
          <p:cNvPicPr>
            <a:picLocks noChangeAspect="1"/>
          </p:cNvPicPr>
          <p:nvPr/>
        </p:nvPicPr>
        <p:blipFill>
          <a:blip r:embed="rId2"/>
          <a:stretch>
            <a:fillRect/>
          </a:stretch>
        </p:blipFill>
        <p:spPr>
          <a:xfrm>
            <a:off x="359166" y="1460380"/>
            <a:ext cx="5731510" cy="3695700"/>
          </a:xfrm>
          <a:prstGeom prst="rect">
            <a:avLst/>
          </a:prstGeom>
        </p:spPr>
      </p:pic>
      <p:pic>
        <p:nvPicPr>
          <p:cNvPr id="4" name="Picture 3">
            <a:extLst>
              <a:ext uri="{FF2B5EF4-FFF2-40B4-BE49-F238E27FC236}">
                <a16:creationId xmlns:a16="http://schemas.microsoft.com/office/drawing/2014/main" id="{BFC8CA49-FBBB-4643-F019-FD50F1487CE5}"/>
              </a:ext>
            </a:extLst>
          </p:cNvPr>
          <p:cNvPicPr>
            <a:picLocks noChangeAspect="1"/>
          </p:cNvPicPr>
          <p:nvPr/>
        </p:nvPicPr>
        <p:blipFill>
          <a:blip r:embed="rId3"/>
          <a:stretch>
            <a:fillRect/>
          </a:stretch>
        </p:blipFill>
        <p:spPr>
          <a:xfrm>
            <a:off x="6213084" y="1532387"/>
            <a:ext cx="5619750" cy="3327400"/>
          </a:xfrm>
          <a:prstGeom prst="rect">
            <a:avLst/>
          </a:prstGeom>
        </p:spPr>
      </p:pic>
      <p:pic>
        <p:nvPicPr>
          <p:cNvPr id="5" name="Picture 4">
            <a:extLst>
              <a:ext uri="{FF2B5EF4-FFF2-40B4-BE49-F238E27FC236}">
                <a16:creationId xmlns:a16="http://schemas.microsoft.com/office/drawing/2014/main" id="{F2F3D671-8099-5019-81AF-EB7324A3A2E5}"/>
              </a:ext>
            </a:extLst>
          </p:cNvPr>
          <p:cNvPicPr>
            <a:picLocks noChangeAspect="1"/>
          </p:cNvPicPr>
          <p:nvPr/>
        </p:nvPicPr>
        <p:blipFill>
          <a:blip r:embed="rId4"/>
          <a:stretch>
            <a:fillRect/>
          </a:stretch>
        </p:blipFill>
        <p:spPr>
          <a:xfrm>
            <a:off x="4133011" y="5305245"/>
            <a:ext cx="4978400" cy="1143000"/>
          </a:xfrm>
          <a:prstGeom prst="rect">
            <a:avLst/>
          </a:prstGeom>
        </p:spPr>
      </p:pic>
    </p:spTree>
    <p:extLst>
      <p:ext uri="{BB962C8B-B14F-4D97-AF65-F5344CB8AC3E}">
        <p14:creationId xmlns:p14="http://schemas.microsoft.com/office/powerpoint/2010/main" val="3955372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815AC-C6D8-D2E7-577C-700FB922D24B}"/>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B6DC4E98-FE97-B903-23C3-EF3F8B01B2C1}"/>
              </a:ext>
            </a:extLst>
          </p:cNvPr>
          <p:cNvSpPr>
            <a:spLocks noGrp="1"/>
          </p:cNvSpPr>
          <p:nvPr>
            <p:ph idx="1"/>
          </p:nvPr>
        </p:nvSpPr>
        <p:spPr/>
        <p:txBody>
          <a:bodyPr/>
          <a:lstStyle/>
          <a:p>
            <a:pPr>
              <a:lnSpc>
                <a:spcPct val="107000"/>
              </a:lnSpc>
              <a:spcAft>
                <a:spcPts val="800"/>
              </a:spcAft>
            </a:pPr>
            <a:r>
              <a:rPr lang="en-IN" sz="1800" b="1" u="sng" dirty="0">
                <a:effectLst/>
                <a:latin typeface="Calibri" panose="020F0502020204030204" pitchFamily="34" charset="0"/>
                <a:ea typeface="Calibri" panose="020F0502020204030204" pitchFamily="34" charset="0"/>
                <a:cs typeface="Times New Roman" panose="02020603050405020304" pitchFamily="18" charset="0"/>
              </a:rPr>
              <a:t>Problem Framing: </a:t>
            </a:r>
            <a:r>
              <a:rPr lang="en-IN" sz="1800" dirty="0">
                <a:effectLst/>
                <a:latin typeface="Calibri" panose="020F0502020204030204" pitchFamily="34" charset="0"/>
                <a:ea typeface="Calibri" panose="020F0502020204030204" pitchFamily="34" charset="0"/>
                <a:cs typeface="Times New Roman" panose="02020603050405020304" pitchFamily="18" charset="0"/>
              </a:rPr>
              <a:t>Build a model which can be used to predict in terms of a probability for each loan transaction, whether the customer will be paying back the loaned amount within 5 days of insurance of loan. In this case, Label ‘1’ indicates that the loan has been paid i.e. Non- defaulter, while, Label ‘0’ indicates that the loan has not been paid i.e. defaulter.</a:t>
            </a:r>
          </a:p>
          <a:p>
            <a:pPr>
              <a:lnSpc>
                <a:spcPct val="107000"/>
              </a:lnSpc>
              <a:spcAft>
                <a:spcPts val="800"/>
              </a:spcAft>
            </a:pPr>
            <a:r>
              <a:rPr lang="en-IN" sz="1800" b="1" u="sng"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Mathematical/ Analytical </a:t>
            </a:r>
            <a:r>
              <a:rPr lang="en-IN" sz="1800" b="1" u="sng" dirty="0" err="1">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Modeling</a:t>
            </a:r>
            <a:r>
              <a:rPr lang="en-IN" sz="1800" b="1" u="sng"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 of the Problem</a:t>
            </a:r>
            <a:r>
              <a:rPr lang="en-IN"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 </a:t>
            </a:r>
            <a:r>
              <a:rPr lang="en-IN" sz="1800" dirty="0">
                <a:effectLst/>
                <a:latin typeface="Calibri" panose="020F0502020204030204" pitchFamily="34" charset="0"/>
                <a:ea typeface="Calibri" panose="020F0502020204030204" pitchFamily="34" charset="0"/>
                <a:cs typeface="Times New Roman" panose="02020603050405020304" pitchFamily="18" charset="0"/>
              </a:rPr>
              <a:t>Micro credit  Loan Defaulter is a dataset consist of 37 columns and 209593 rows, here the main objective is to find out if the loan will be paid on time (non defaulter, 1), or will not be able to pay the loan on time (Defaulter, 0). We can clearly observe that in the label the number of 0’s are way less than number of 1’s in the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dataframe</a:t>
            </a:r>
            <a:r>
              <a:rPr lang="en-IN" sz="1800" dirty="0">
                <a:effectLst/>
                <a:latin typeface="Calibri" panose="020F0502020204030204" pitchFamily="34" charset="0"/>
                <a:ea typeface="Calibri" panose="020F0502020204030204" pitchFamily="34" charset="0"/>
                <a:cs typeface="Times New Roman" panose="02020603050405020304" pitchFamily="18" charset="0"/>
              </a:rPr>
              <a:t>. Which implies that our label is imbalance. One of the two things can be done here in this case, we can leave it as it is , as it denotes 0 or We can apply sampling (over/under) in order to manage this imbalance.</a:t>
            </a:r>
          </a:p>
          <a:p>
            <a:pPr>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5268358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21EB8-9B3E-5FCE-9B89-F3C10B712BD0}"/>
              </a:ext>
            </a:extLst>
          </p:cNvPr>
          <p:cNvSpPr>
            <a:spLocks noGrp="1"/>
          </p:cNvSpPr>
          <p:nvPr>
            <p:ph type="title"/>
          </p:nvPr>
        </p:nvSpPr>
        <p:spPr/>
        <p:txBody>
          <a:bodyPr>
            <a:normAutofit/>
          </a:bodyPr>
          <a:lstStyle/>
          <a:p>
            <a:pPr algn="l"/>
            <a:r>
              <a:rPr lang="en-IN" sz="1800" dirty="0"/>
              <a:t>SVC performs decent, however our random forest and gradient boosting classifier are the models with higher scores, and are performing better than this. We can perform hyper parameter tuning if we want to, anyways our final model will be either  Random Forest or Gradient boosting classifier .</a:t>
            </a:r>
          </a:p>
        </p:txBody>
      </p:sp>
      <p:pic>
        <p:nvPicPr>
          <p:cNvPr id="4" name="Picture 3">
            <a:extLst>
              <a:ext uri="{FF2B5EF4-FFF2-40B4-BE49-F238E27FC236}">
                <a16:creationId xmlns:a16="http://schemas.microsoft.com/office/drawing/2014/main" id="{9944C7DE-D8BD-21DC-4584-DAEFAFB03739}"/>
              </a:ext>
            </a:extLst>
          </p:cNvPr>
          <p:cNvPicPr>
            <a:picLocks noChangeAspect="1"/>
          </p:cNvPicPr>
          <p:nvPr/>
        </p:nvPicPr>
        <p:blipFill>
          <a:blip r:embed="rId2"/>
          <a:stretch>
            <a:fillRect/>
          </a:stretch>
        </p:blipFill>
        <p:spPr>
          <a:xfrm>
            <a:off x="2492190" y="1914447"/>
            <a:ext cx="7207620" cy="3029106"/>
          </a:xfrm>
          <a:prstGeom prst="rect">
            <a:avLst/>
          </a:prstGeom>
        </p:spPr>
      </p:pic>
    </p:spTree>
    <p:extLst>
      <p:ext uri="{BB962C8B-B14F-4D97-AF65-F5344CB8AC3E}">
        <p14:creationId xmlns:p14="http://schemas.microsoft.com/office/powerpoint/2010/main" val="35244699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2B975-C52F-3B6A-7C24-22C15ADFF8DD}"/>
              </a:ext>
            </a:extLst>
          </p:cNvPr>
          <p:cNvSpPr>
            <a:spLocks noGrp="1"/>
          </p:cNvSpPr>
          <p:nvPr>
            <p:ph type="title"/>
          </p:nvPr>
        </p:nvSpPr>
        <p:spPr/>
        <p:txBody>
          <a:bodyPr>
            <a:normAutofit/>
          </a:bodyPr>
          <a:lstStyle/>
          <a:p>
            <a:r>
              <a:rPr lang="en-IN" dirty="0"/>
              <a:t>Summarizing </a:t>
            </a:r>
            <a:br>
              <a:rPr lang="en-IN" dirty="0"/>
            </a:br>
            <a:r>
              <a:rPr lang="en-IN" sz="1800" dirty="0"/>
              <a:t>We summarise each model in order to decide which model suits our dataset, and can be final model to save.</a:t>
            </a:r>
            <a:endParaRPr lang="en-IN" dirty="0"/>
          </a:p>
        </p:txBody>
      </p:sp>
      <p:pic>
        <p:nvPicPr>
          <p:cNvPr id="4" name="Picture 3">
            <a:extLst>
              <a:ext uri="{FF2B5EF4-FFF2-40B4-BE49-F238E27FC236}">
                <a16:creationId xmlns:a16="http://schemas.microsoft.com/office/drawing/2014/main" id="{970CA52C-6919-6A67-0B8E-E9ABF02330A3}"/>
              </a:ext>
            </a:extLst>
          </p:cNvPr>
          <p:cNvPicPr>
            <a:picLocks noChangeAspect="1"/>
          </p:cNvPicPr>
          <p:nvPr/>
        </p:nvPicPr>
        <p:blipFill>
          <a:blip r:embed="rId2"/>
          <a:stretch>
            <a:fillRect/>
          </a:stretch>
        </p:blipFill>
        <p:spPr>
          <a:xfrm>
            <a:off x="1790365" y="2034658"/>
            <a:ext cx="8369730" cy="3772094"/>
          </a:xfrm>
          <a:prstGeom prst="rect">
            <a:avLst/>
          </a:prstGeom>
        </p:spPr>
      </p:pic>
    </p:spTree>
    <p:extLst>
      <p:ext uri="{BB962C8B-B14F-4D97-AF65-F5344CB8AC3E}">
        <p14:creationId xmlns:p14="http://schemas.microsoft.com/office/powerpoint/2010/main" val="34431738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2010E-DA8F-FAD1-A16B-EDDAA1E60219}"/>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1E8D9E20-6459-1366-75AE-516B2B0F9E0C}"/>
              </a:ext>
            </a:extLst>
          </p:cNvPr>
          <p:cNvSpPr>
            <a:spLocks noGrp="1"/>
          </p:cNvSpPr>
          <p:nvPr>
            <p:ph idx="1"/>
          </p:nvPr>
        </p:nvSpPr>
        <p:spPr/>
        <p:txBody>
          <a:bodyPr>
            <a:normAutofit lnSpcReduction="10000"/>
          </a:bodyPr>
          <a:lstStyle/>
          <a:p>
            <a:r>
              <a:rPr lang="en-IN" dirty="0"/>
              <a:t>From the summarizing table we can conclude that </a:t>
            </a:r>
            <a:r>
              <a:rPr lang="en-IN" dirty="0" err="1"/>
              <a:t>RandomForest</a:t>
            </a:r>
            <a:r>
              <a:rPr lang="en-IN" dirty="0"/>
              <a:t> Classifier is our final model.</a:t>
            </a:r>
          </a:p>
          <a:p>
            <a:r>
              <a:rPr lang="en-IN" dirty="0"/>
              <a:t>It has both highest accuracy and highest precision</a:t>
            </a:r>
          </a:p>
          <a:p>
            <a:pPr marL="36900" indent="0">
              <a:buNone/>
            </a:pPr>
            <a:r>
              <a:rPr lang="en-IN" dirty="0"/>
              <a:t>Also it is one of the robust technique which was not much affected by multicollinearity and imbalance of data.</a:t>
            </a:r>
          </a:p>
          <a:p>
            <a:r>
              <a:rPr lang="en-IN" dirty="0"/>
              <a:t>We can change the values of parameter in order to get higher hyper parameter tuning scores.</a:t>
            </a:r>
          </a:p>
          <a:p>
            <a:r>
              <a:rPr lang="en-IN" dirty="0"/>
              <a:t>Lastly we need to save this model.</a:t>
            </a:r>
          </a:p>
        </p:txBody>
      </p:sp>
      <p:pic>
        <p:nvPicPr>
          <p:cNvPr id="5" name="Picture 4">
            <a:extLst>
              <a:ext uri="{FF2B5EF4-FFF2-40B4-BE49-F238E27FC236}">
                <a16:creationId xmlns:a16="http://schemas.microsoft.com/office/drawing/2014/main" id="{065982BD-A428-C6E8-2192-98251B789A51}"/>
              </a:ext>
            </a:extLst>
          </p:cNvPr>
          <p:cNvPicPr>
            <a:picLocks noChangeAspect="1"/>
          </p:cNvPicPr>
          <p:nvPr/>
        </p:nvPicPr>
        <p:blipFill>
          <a:blip r:embed="rId2"/>
          <a:stretch>
            <a:fillRect/>
          </a:stretch>
        </p:blipFill>
        <p:spPr>
          <a:xfrm>
            <a:off x="5590714" y="4982193"/>
            <a:ext cx="3943553" cy="787440"/>
          </a:xfrm>
          <a:prstGeom prst="rect">
            <a:avLst/>
          </a:prstGeom>
        </p:spPr>
      </p:pic>
    </p:spTree>
    <p:extLst>
      <p:ext uri="{BB962C8B-B14F-4D97-AF65-F5344CB8AC3E}">
        <p14:creationId xmlns:p14="http://schemas.microsoft.com/office/powerpoint/2010/main" val="7354781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324ABA-E817-B340-7F2B-ED12CA7794D0}"/>
              </a:ext>
            </a:extLst>
          </p:cNvPr>
          <p:cNvSpPr>
            <a:spLocks noGrp="1"/>
          </p:cNvSpPr>
          <p:nvPr>
            <p:ph type="title"/>
          </p:nvPr>
        </p:nvSpPr>
        <p:spPr/>
        <p:txBody>
          <a:bodyPr/>
          <a:lstStyle/>
          <a:p>
            <a:r>
              <a:rPr lang="en-IN" dirty="0"/>
              <a:t>Thank you </a:t>
            </a:r>
          </a:p>
        </p:txBody>
      </p:sp>
    </p:spTree>
    <p:extLst>
      <p:ext uri="{BB962C8B-B14F-4D97-AF65-F5344CB8AC3E}">
        <p14:creationId xmlns:p14="http://schemas.microsoft.com/office/powerpoint/2010/main" val="4039466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9A80C-821F-AA0C-63B0-9676B27E9675}"/>
              </a:ext>
            </a:extLst>
          </p:cNvPr>
          <p:cNvSpPr>
            <a:spLocks noGrp="1"/>
          </p:cNvSpPr>
          <p:nvPr>
            <p:ph type="title"/>
          </p:nvPr>
        </p:nvSpPr>
        <p:spPr/>
        <p:txBody>
          <a:bodyPr/>
          <a:lstStyle/>
          <a:p>
            <a:r>
              <a:rPr lang="en-IN" dirty="0"/>
              <a:t>Starting with </a:t>
            </a:r>
            <a:r>
              <a:rPr lang="en-IN" dirty="0" err="1"/>
              <a:t>Jupyter</a:t>
            </a:r>
            <a:r>
              <a:rPr lang="en-IN" dirty="0"/>
              <a:t> </a:t>
            </a:r>
            <a:r>
              <a:rPr lang="en-IN" dirty="0" err="1"/>
              <a:t>NoteBook</a:t>
            </a:r>
            <a:endParaRPr lang="en-IN" dirty="0"/>
          </a:p>
        </p:txBody>
      </p:sp>
      <p:sp>
        <p:nvSpPr>
          <p:cNvPr id="3" name="Content Placeholder 2">
            <a:extLst>
              <a:ext uri="{FF2B5EF4-FFF2-40B4-BE49-F238E27FC236}">
                <a16:creationId xmlns:a16="http://schemas.microsoft.com/office/drawing/2014/main" id="{5AD88101-7022-F828-FE37-55A32194A443}"/>
              </a:ext>
            </a:extLst>
          </p:cNvPr>
          <p:cNvSpPr>
            <a:spLocks noGrp="1"/>
          </p:cNvSpPr>
          <p:nvPr>
            <p:ph idx="1"/>
          </p:nvPr>
        </p:nvSpPr>
        <p:spPr/>
        <p:txBody>
          <a:bodyPr/>
          <a:lstStyle/>
          <a:p>
            <a:r>
              <a:rPr lang="en-IN" dirty="0"/>
              <a:t>Importing Basic Libraries.</a:t>
            </a:r>
          </a:p>
          <a:p>
            <a:endParaRPr lang="en-IN" dirty="0"/>
          </a:p>
          <a:p>
            <a:endParaRPr lang="en-IN" dirty="0"/>
          </a:p>
          <a:p>
            <a:endParaRPr lang="en-IN" dirty="0"/>
          </a:p>
          <a:p>
            <a:pPr marL="36900" indent="0">
              <a:buNone/>
            </a:pPr>
            <a:endParaRPr lang="en-IN" dirty="0"/>
          </a:p>
          <a:p>
            <a:pPr marL="36900" indent="0">
              <a:buNone/>
            </a:pPr>
            <a:r>
              <a:rPr lang="en-IN" dirty="0"/>
              <a:t>These are basic libraries which one need to import in order start with the Model building approach, as it helps in getting the dataset, visualization etc.</a:t>
            </a:r>
          </a:p>
        </p:txBody>
      </p:sp>
      <p:pic>
        <p:nvPicPr>
          <p:cNvPr id="4" name="Picture 3">
            <a:extLst>
              <a:ext uri="{FF2B5EF4-FFF2-40B4-BE49-F238E27FC236}">
                <a16:creationId xmlns:a16="http://schemas.microsoft.com/office/drawing/2014/main" id="{DF55C31B-1689-42EF-E0E0-13F7D2755502}"/>
              </a:ext>
            </a:extLst>
          </p:cNvPr>
          <p:cNvPicPr>
            <a:picLocks noChangeAspect="1"/>
          </p:cNvPicPr>
          <p:nvPr/>
        </p:nvPicPr>
        <p:blipFill>
          <a:blip r:embed="rId2"/>
          <a:stretch>
            <a:fillRect/>
          </a:stretch>
        </p:blipFill>
        <p:spPr>
          <a:xfrm>
            <a:off x="4428107" y="2639981"/>
            <a:ext cx="4025900" cy="1949450"/>
          </a:xfrm>
          <a:prstGeom prst="rect">
            <a:avLst/>
          </a:prstGeom>
        </p:spPr>
      </p:pic>
    </p:spTree>
    <p:extLst>
      <p:ext uri="{BB962C8B-B14F-4D97-AF65-F5344CB8AC3E}">
        <p14:creationId xmlns:p14="http://schemas.microsoft.com/office/powerpoint/2010/main" val="3063921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0537C-36DC-B722-C073-B990A2895563}"/>
              </a:ext>
            </a:extLst>
          </p:cNvPr>
          <p:cNvSpPr>
            <a:spLocks noGrp="1"/>
          </p:cNvSpPr>
          <p:nvPr>
            <p:ph type="title"/>
          </p:nvPr>
        </p:nvSpPr>
        <p:spPr>
          <a:xfrm>
            <a:off x="913795" y="301925"/>
            <a:ext cx="10353762" cy="915957"/>
          </a:xfrm>
        </p:spPr>
        <p:txBody>
          <a:bodyPr>
            <a:normAutofit/>
          </a:bodyPr>
          <a:lstStyle/>
          <a:p>
            <a:r>
              <a:rPr lang="en-IN" dirty="0"/>
              <a:t>Data Source and their Format</a:t>
            </a:r>
          </a:p>
        </p:txBody>
      </p:sp>
      <p:pic>
        <p:nvPicPr>
          <p:cNvPr id="4" name="Content Placeholder 3">
            <a:extLst>
              <a:ext uri="{FF2B5EF4-FFF2-40B4-BE49-F238E27FC236}">
                <a16:creationId xmlns:a16="http://schemas.microsoft.com/office/drawing/2014/main" id="{6CC549C7-FC7A-CB82-9A7B-CEB3EE985BE6}"/>
              </a:ext>
            </a:extLst>
          </p:cNvPr>
          <p:cNvPicPr>
            <a:picLocks noGrp="1" noChangeAspect="1"/>
          </p:cNvPicPr>
          <p:nvPr>
            <p:ph idx="1"/>
          </p:nvPr>
        </p:nvPicPr>
        <p:blipFill>
          <a:blip r:embed="rId2"/>
          <a:stretch>
            <a:fillRect/>
          </a:stretch>
        </p:blipFill>
        <p:spPr>
          <a:xfrm>
            <a:off x="284121" y="1217882"/>
            <a:ext cx="5694411" cy="3280554"/>
          </a:xfrm>
          <a:prstGeom prst="rect">
            <a:avLst/>
          </a:prstGeom>
        </p:spPr>
      </p:pic>
      <p:pic>
        <p:nvPicPr>
          <p:cNvPr id="5" name="Picture 4">
            <a:extLst>
              <a:ext uri="{FF2B5EF4-FFF2-40B4-BE49-F238E27FC236}">
                <a16:creationId xmlns:a16="http://schemas.microsoft.com/office/drawing/2014/main" id="{198B6AD8-EF5A-C188-8913-B6DEECF36E13}"/>
              </a:ext>
            </a:extLst>
          </p:cNvPr>
          <p:cNvPicPr>
            <a:picLocks noChangeAspect="1"/>
          </p:cNvPicPr>
          <p:nvPr/>
        </p:nvPicPr>
        <p:blipFill>
          <a:blip r:embed="rId3"/>
          <a:stretch>
            <a:fillRect/>
          </a:stretch>
        </p:blipFill>
        <p:spPr>
          <a:xfrm>
            <a:off x="353939" y="5330525"/>
            <a:ext cx="3321050" cy="762000"/>
          </a:xfrm>
          <a:prstGeom prst="rect">
            <a:avLst/>
          </a:prstGeom>
        </p:spPr>
      </p:pic>
      <p:pic>
        <p:nvPicPr>
          <p:cNvPr id="6" name="Picture 5">
            <a:extLst>
              <a:ext uri="{FF2B5EF4-FFF2-40B4-BE49-F238E27FC236}">
                <a16:creationId xmlns:a16="http://schemas.microsoft.com/office/drawing/2014/main" id="{7E1F4F5C-4ECB-9A0C-BF19-A61D51C88CF2}"/>
              </a:ext>
            </a:extLst>
          </p:cNvPr>
          <p:cNvPicPr>
            <a:picLocks noChangeAspect="1"/>
          </p:cNvPicPr>
          <p:nvPr/>
        </p:nvPicPr>
        <p:blipFill>
          <a:blip r:embed="rId4"/>
          <a:stretch>
            <a:fillRect/>
          </a:stretch>
        </p:blipFill>
        <p:spPr>
          <a:xfrm>
            <a:off x="247022" y="4617408"/>
            <a:ext cx="5731510" cy="618825"/>
          </a:xfrm>
          <a:prstGeom prst="rect">
            <a:avLst/>
          </a:prstGeom>
        </p:spPr>
      </p:pic>
      <p:pic>
        <p:nvPicPr>
          <p:cNvPr id="7" name="Picture 6">
            <a:extLst>
              <a:ext uri="{FF2B5EF4-FFF2-40B4-BE49-F238E27FC236}">
                <a16:creationId xmlns:a16="http://schemas.microsoft.com/office/drawing/2014/main" id="{F7CBA15B-7C7C-8A7B-0072-545BB1CDA950}"/>
              </a:ext>
            </a:extLst>
          </p:cNvPr>
          <p:cNvPicPr>
            <a:picLocks noChangeAspect="1"/>
          </p:cNvPicPr>
          <p:nvPr/>
        </p:nvPicPr>
        <p:blipFill>
          <a:blip r:embed="rId5"/>
          <a:stretch>
            <a:fillRect/>
          </a:stretch>
        </p:blipFill>
        <p:spPr>
          <a:xfrm>
            <a:off x="6090676" y="1139646"/>
            <a:ext cx="5731510" cy="3078671"/>
          </a:xfrm>
          <a:prstGeom prst="rect">
            <a:avLst/>
          </a:prstGeom>
        </p:spPr>
      </p:pic>
      <p:pic>
        <p:nvPicPr>
          <p:cNvPr id="8" name="Picture 7">
            <a:extLst>
              <a:ext uri="{FF2B5EF4-FFF2-40B4-BE49-F238E27FC236}">
                <a16:creationId xmlns:a16="http://schemas.microsoft.com/office/drawing/2014/main" id="{9201F202-41BF-3998-2E83-DD6151C79B07}"/>
              </a:ext>
            </a:extLst>
          </p:cNvPr>
          <p:cNvPicPr>
            <a:picLocks noChangeAspect="1"/>
          </p:cNvPicPr>
          <p:nvPr/>
        </p:nvPicPr>
        <p:blipFill>
          <a:blip r:embed="rId6"/>
          <a:stretch>
            <a:fillRect/>
          </a:stretch>
        </p:blipFill>
        <p:spPr>
          <a:xfrm>
            <a:off x="6074801" y="4231377"/>
            <a:ext cx="5763260" cy="2076090"/>
          </a:xfrm>
          <a:prstGeom prst="rect">
            <a:avLst/>
          </a:prstGeom>
        </p:spPr>
      </p:pic>
    </p:spTree>
    <p:extLst>
      <p:ext uri="{BB962C8B-B14F-4D97-AF65-F5344CB8AC3E}">
        <p14:creationId xmlns:p14="http://schemas.microsoft.com/office/powerpoint/2010/main" val="3144856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A2E81-5A8B-5F8A-BC09-B11B2FECF5BA}"/>
              </a:ext>
            </a:extLst>
          </p:cNvPr>
          <p:cNvSpPr>
            <a:spLocks noGrp="1"/>
          </p:cNvSpPr>
          <p:nvPr>
            <p:ph type="title"/>
          </p:nvPr>
        </p:nvSpPr>
        <p:spPr>
          <a:xfrm>
            <a:off x="5736565" y="1147313"/>
            <a:ext cx="6212478" cy="2794959"/>
          </a:xfrm>
        </p:spPr>
        <p:txBody>
          <a:bodyPr>
            <a:normAutofit/>
          </a:bodyPr>
          <a:lstStyle/>
          <a:p>
            <a:pPr algn="l"/>
            <a:r>
              <a:rPr lang="en-IN" sz="2400" dirty="0"/>
              <a:t>From here we can observe that we don’t have any null values in our dataset. Except </a:t>
            </a:r>
            <a:r>
              <a:rPr lang="en-IN" sz="2400" dirty="0" err="1"/>
              <a:t>msisdn</a:t>
            </a:r>
            <a:r>
              <a:rPr lang="en-IN" sz="2400" dirty="0"/>
              <a:t>, </a:t>
            </a:r>
            <a:r>
              <a:rPr lang="en-IN" sz="2400" dirty="0" err="1"/>
              <a:t>pcircle</a:t>
            </a:r>
            <a:r>
              <a:rPr lang="en-IN" sz="2400" dirty="0"/>
              <a:t> and </a:t>
            </a:r>
            <a:r>
              <a:rPr lang="en-IN" sz="2400" dirty="0" err="1"/>
              <a:t>pdate</a:t>
            </a:r>
            <a:r>
              <a:rPr lang="en-IN" sz="2400" dirty="0"/>
              <a:t> all other columns are of continuous or numerical datatype. Those three are having Object datatype, i.e. they are categorical columns.</a:t>
            </a:r>
          </a:p>
        </p:txBody>
      </p:sp>
      <p:pic>
        <p:nvPicPr>
          <p:cNvPr id="3" name="Picture 2">
            <a:extLst>
              <a:ext uri="{FF2B5EF4-FFF2-40B4-BE49-F238E27FC236}">
                <a16:creationId xmlns:a16="http://schemas.microsoft.com/office/drawing/2014/main" id="{71C76CD7-F987-8CE5-EC82-B0359419C2D2}"/>
              </a:ext>
            </a:extLst>
          </p:cNvPr>
          <p:cNvPicPr>
            <a:picLocks noChangeAspect="1"/>
          </p:cNvPicPr>
          <p:nvPr/>
        </p:nvPicPr>
        <p:blipFill>
          <a:blip r:embed="rId2"/>
          <a:stretch>
            <a:fillRect/>
          </a:stretch>
        </p:blipFill>
        <p:spPr>
          <a:xfrm>
            <a:off x="658004" y="287607"/>
            <a:ext cx="4216400" cy="5454650"/>
          </a:xfrm>
          <a:prstGeom prst="rect">
            <a:avLst/>
          </a:prstGeom>
        </p:spPr>
      </p:pic>
      <p:pic>
        <p:nvPicPr>
          <p:cNvPr id="4" name="Picture 3">
            <a:extLst>
              <a:ext uri="{FF2B5EF4-FFF2-40B4-BE49-F238E27FC236}">
                <a16:creationId xmlns:a16="http://schemas.microsoft.com/office/drawing/2014/main" id="{72787F86-8820-2CFB-B717-C29595F1FF36}"/>
              </a:ext>
            </a:extLst>
          </p:cNvPr>
          <p:cNvPicPr>
            <a:picLocks noChangeAspect="1"/>
          </p:cNvPicPr>
          <p:nvPr/>
        </p:nvPicPr>
        <p:blipFill>
          <a:blip r:embed="rId3"/>
          <a:stretch>
            <a:fillRect/>
          </a:stretch>
        </p:blipFill>
        <p:spPr>
          <a:xfrm>
            <a:off x="4874404" y="4563074"/>
            <a:ext cx="3714750" cy="1682750"/>
          </a:xfrm>
          <a:prstGeom prst="rect">
            <a:avLst/>
          </a:prstGeom>
        </p:spPr>
      </p:pic>
    </p:spTree>
    <p:extLst>
      <p:ext uri="{BB962C8B-B14F-4D97-AF65-F5344CB8AC3E}">
        <p14:creationId xmlns:p14="http://schemas.microsoft.com/office/powerpoint/2010/main" val="541791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364AF-FDAC-667E-B57D-1DF87AC955DE}"/>
              </a:ext>
            </a:extLst>
          </p:cNvPr>
          <p:cNvSpPr>
            <a:spLocks noGrp="1"/>
          </p:cNvSpPr>
          <p:nvPr>
            <p:ph type="title"/>
          </p:nvPr>
        </p:nvSpPr>
        <p:spPr/>
        <p:txBody>
          <a:bodyPr/>
          <a:lstStyle/>
          <a:p>
            <a:r>
              <a:rPr lang="en-IN" dirty="0"/>
              <a:t>Data </a:t>
            </a:r>
            <a:r>
              <a:rPr lang="en-IN" dirty="0" err="1"/>
              <a:t>Preprocessing</a:t>
            </a:r>
            <a:endParaRPr lang="en-IN" dirty="0"/>
          </a:p>
        </p:txBody>
      </p:sp>
      <p:sp>
        <p:nvSpPr>
          <p:cNvPr id="3" name="Content Placeholder 2">
            <a:extLst>
              <a:ext uri="{FF2B5EF4-FFF2-40B4-BE49-F238E27FC236}">
                <a16:creationId xmlns:a16="http://schemas.microsoft.com/office/drawing/2014/main" id="{EB8DBB2A-B543-D7F4-EB42-F52D244997AE}"/>
              </a:ext>
            </a:extLst>
          </p:cNvPr>
          <p:cNvSpPr>
            <a:spLocks noGrp="1"/>
          </p:cNvSpPr>
          <p:nvPr>
            <p:ph idx="1"/>
          </p:nvPr>
        </p:nvSpPr>
        <p:spPr/>
        <p:txBody>
          <a:bodyPr/>
          <a:lstStyle/>
          <a:p>
            <a:r>
              <a:rPr lang="en-US" sz="1800" b="1" i="0" dirty="0">
                <a:solidFill>
                  <a:srgbClr val="5F6368"/>
                </a:solidFill>
                <a:effectLst/>
                <a:latin typeface="arial" panose="020B0604020202020204" pitchFamily="34" charset="0"/>
              </a:rPr>
              <a:t>Data preprocessing</a:t>
            </a:r>
            <a:r>
              <a:rPr lang="en-US" sz="1800" b="0" i="0" dirty="0">
                <a:solidFill>
                  <a:srgbClr val="4D5156"/>
                </a:solidFill>
                <a:effectLst/>
                <a:latin typeface="arial" panose="020B0604020202020204" pitchFamily="34" charset="0"/>
              </a:rPr>
              <a:t> is a process of preparing the raw data and making it suitable for a </a:t>
            </a:r>
            <a:r>
              <a:rPr lang="en-US" sz="1800" b="1" i="0" dirty="0">
                <a:solidFill>
                  <a:srgbClr val="5F6368"/>
                </a:solidFill>
                <a:effectLst/>
                <a:latin typeface="arial" panose="020B0604020202020204" pitchFamily="34" charset="0"/>
              </a:rPr>
              <a:t>machine learning</a:t>
            </a:r>
            <a:r>
              <a:rPr lang="en-US" sz="1800" b="0" i="0" dirty="0">
                <a:solidFill>
                  <a:srgbClr val="4D5156"/>
                </a:solidFill>
                <a:effectLst/>
                <a:latin typeface="arial" panose="020B0604020202020204" pitchFamily="34" charset="0"/>
              </a:rPr>
              <a:t> model. It includes data quality assessment, data cleaning, data transformation, data reduction. </a:t>
            </a:r>
          </a:p>
          <a:p>
            <a:r>
              <a:rPr lang="en-US" sz="1800" b="0" i="0" dirty="0">
                <a:solidFill>
                  <a:srgbClr val="4D5156"/>
                </a:solidFill>
                <a:effectLst/>
                <a:latin typeface="arial" panose="020B0604020202020204" pitchFamily="34" charset="0"/>
              </a:rPr>
              <a:t>Here, our target column is label and rest are features column. From first look of the data can say that Unnamed: 0 and </a:t>
            </a:r>
            <a:r>
              <a:rPr lang="en-US" sz="1800" b="0" i="0" dirty="0" err="1">
                <a:solidFill>
                  <a:srgbClr val="4D5156"/>
                </a:solidFill>
                <a:effectLst/>
                <a:latin typeface="arial" panose="020B0604020202020204" pitchFamily="34" charset="0"/>
              </a:rPr>
              <a:t>pcircle</a:t>
            </a:r>
            <a:r>
              <a:rPr lang="en-US" sz="1800" b="0" i="0" dirty="0">
                <a:solidFill>
                  <a:srgbClr val="4D5156"/>
                </a:solidFill>
                <a:effectLst/>
                <a:latin typeface="arial" panose="020B0604020202020204" pitchFamily="34" charset="0"/>
              </a:rPr>
              <a:t> column don’t add much value to our model building, as Unnamed is like index column and </a:t>
            </a:r>
            <a:r>
              <a:rPr lang="en-US" sz="1800" b="0" i="0" dirty="0" err="1">
                <a:solidFill>
                  <a:srgbClr val="4D5156"/>
                </a:solidFill>
                <a:effectLst/>
                <a:latin typeface="arial" panose="020B0604020202020204" pitchFamily="34" charset="0"/>
              </a:rPr>
              <a:t>pcircle</a:t>
            </a:r>
            <a:r>
              <a:rPr lang="en-US" sz="1800" b="0" i="0" dirty="0">
                <a:solidFill>
                  <a:srgbClr val="4D5156"/>
                </a:solidFill>
                <a:effectLst/>
                <a:latin typeface="arial" panose="020B0604020202020204" pitchFamily="34" charset="0"/>
              </a:rPr>
              <a:t> has only one unique value in the entire dataset. So we can drop them.</a:t>
            </a:r>
          </a:p>
          <a:p>
            <a:pPr marL="36900" indent="0">
              <a:buNone/>
            </a:pPr>
            <a:endParaRPr lang="en-US" b="0" i="0" dirty="0">
              <a:solidFill>
                <a:srgbClr val="4D5156"/>
              </a:solidFill>
              <a:effectLst/>
              <a:latin typeface="arial" panose="020B0604020202020204" pitchFamily="34" charset="0"/>
            </a:endParaRPr>
          </a:p>
          <a:p>
            <a:endParaRPr lang="en-IN" dirty="0"/>
          </a:p>
        </p:txBody>
      </p:sp>
      <p:pic>
        <p:nvPicPr>
          <p:cNvPr id="4" name="Picture 3">
            <a:extLst>
              <a:ext uri="{FF2B5EF4-FFF2-40B4-BE49-F238E27FC236}">
                <a16:creationId xmlns:a16="http://schemas.microsoft.com/office/drawing/2014/main" id="{72B7D1F9-017B-8A85-5F2F-68DC3B1F6BF4}"/>
              </a:ext>
            </a:extLst>
          </p:cNvPr>
          <p:cNvPicPr>
            <a:picLocks noChangeAspect="1"/>
          </p:cNvPicPr>
          <p:nvPr/>
        </p:nvPicPr>
        <p:blipFill>
          <a:blip r:embed="rId2"/>
          <a:stretch>
            <a:fillRect/>
          </a:stretch>
        </p:blipFill>
        <p:spPr>
          <a:xfrm>
            <a:off x="2350350" y="4401592"/>
            <a:ext cx="5731510" cy="521970"/>
          </a:xfrm>
          <a:prstGeom prst="rect">
            <a:avLst/>
          </a:prstGeom>
        </p:spPr>
      </p:pic>
    </p:spTree>
    <p:extLst>
      <p:ext uri="{BB962C8B-B14F-4D97-AF65-F5344CB8AC3E}">
        <p14:creationId xmlns:p14="http://schemas.microsoft.com/office/powerpoint/2010/main" val="924765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23CB1-B9A5-0209-2649-B9021055A0A8}"/>
              </a:ext>
            </a:extLst>
          </p:cNvPr>
          <p:cNvSpPr>
            <a:spLocks noGrp="1"/>
          </p:cNvSpPr>
          <p:nvPr>
            <p:ph type="title"/>
          </p:nvPr>
        </p:nvSpPr>
        <p:spPr>
          <a:xfrm>
            <a:off x="913795" y="609600"/>
            <a:ext cx="10353762" cy="787879"/>
          </a:xfrm>
        </p:spPr>
        <p:txBody>
          <a:bodyPr>
            <a:normAutofit fontScale="90000"/>
          </a:bodyPr>
          <a:lstStyle/>
          <a:p>
            <a:pPr algn="l"/>
            <a:r>
              <a:rPr lang="en-IN" sz="2700" dirty="0"/>
              <a:t>Checking for unique values in each columns using </a:t>
            </a:r>
            <a:r>
              <a:rPr lang="en-IN" sz="2700" dirty="0" err="1"/>
              <a:t>nunique</a:t>
            </a:r>
            <a:r>
              <a:rPr lang="en-IN" sz="2700" dirty="0"/>
              <a:t>() and then perform statistical analysis using describe ().</a:t>
            </a:r>
            <a:endParaRPr lang="en-IN" dirty="0"/>
          </a:p>
        </p:txBody>
      </p:sp>
      <p:pic>
        <p:nvPicPr>
          <p:cNvPr id="4" name="Content Placeholder 3">
            <a:extLst>
              <a:ext uri="{FF2B5EF4-FFF2-40B4-BE49-F238E27FC236}">
                <a16:creationId xmlns:a16="http://schemas.microsoft.com/office/drawing/2014/main" id="{D0804F0A-893E-EDCB-76A0-871CE6F1A13D}"/>
              </a:ext>
            </a:extLst>
          </p:cNvPr>
          <p:cNvPicPr>
            <a:picLocks noGrp="1" noChangeAspect="1"/>
          </p:cNvPicPr>
          <p:nvPr>
            <p:ph idx="1"/>
          </p:nvPr>
        </p:nvPicPr>
        <p:blipFill>
          <a:blip r:embed="rId2"/>
          <a:stretch>
            <a:fillRect/>
          </a:stretch>
        </p:blipFill>
        <p:spPr>
          <a:xfrm>
            <a:off x="1173803" y="1397479"/>
            <a:ext cx="1760545" cy="3714750"/>
          </a:xfrm>
          <a:prstGeom prst="rect">
            <a:avLst/>
          </a:prstGeom>
        </p:spPr>
      </p:pic>
      <p:pic>
        <p:nvPicPr>
          <p:cNvPr id="5" name="Picture 4">
            <a:extLst>
              <a:ext uri="{FF2B5EF4-FFF2-40B4-BE49-F238E27FC236}">
                <a16:creationId xmlns:a16="http://schemas.microsoft.com/office/drawing/2014/main" id="{8DA198FE-8D27-76C6-EFE7-F9BBCC243E4E}"/>
              </a:ext>
            </a:extLst>
          </p:cNvPr>
          <p:cNvPicPr>
            <a:picLocks noChangeAspect="1"/>
          </p:cNvPicPr>
          <p:nvPr/>
        </p:nvPicPr>
        <p:blipFill>
          <a:blip r:embed="rId3"/>
          <a:stretch>
            <a:fillRect/>
          </a:stretch>
        </p:blipFill>
        <p:spPr>
          <a:xfrm>
            <a:off x="1173803" y="5012126"/>
            <a:ext cx="1760545" cy="448395"/>
          </a:xfrm>
          <a:prstGeom prst="rect">
            <a:avLst/>
          </a:prstGeom>
        </p:spPr>
      </p:pic>
      <p:pic>
        <p:nvPicPr>
          <p:cNvPr id="6" name="Picture 5">
            <a:extLst>
              <a:ext uri="{FF2B5EF4-FFF2-40B4-BE49-F238E27FC236}">
                <a16:creationId xmlns:a16="http://schemas.microsoft.com/office/drawing/2014/main" id="{4E693762-5749-82B8-EED4-7AFA73DE9946}"/>
              </a:ext>
            </a:extLst>
          </p:cNvPr>
          <p:cNvPicPr>
            <a:picLocks noChangeAspect="1"/>
          </p:cNvPicPr>
          <p:nvPr/>
        </p:nvPicPr>
        <p:blipFill>
          <a:blip r:embed="rId4"/>
          <a:stretch>
            <a:fillRect/>
          </a:stretch>
        </p:blipFill>
        <p:spPr>
          <a:xfrm>
            <a:off x="3877226" y="1574620"/>
            <a:ext cx="5731510" cy="1517650"/>
          </a:xfrm>
          <a:prstGeom prst="rect">
            <a:avLst/>
          </a:prstGeom>
        </p:spPr>
      </p:pic>
      <p:sp>
        <p:nvSpPr>
          <p:cNvPr id="7" name="TextBox 6">
            <a:extLst>
              <a:ext uri="{FF2B5EF4-FFF2-40B4-BE49-F238E27FC236}">
                <a16:creationId xmlns:a16="http://schemas.microsoft.com/office/drawing/2014/main" id="{E6EE3812-4D5F-98DD-07A9-3D99FB4E1756}"/>
              </a:ext>
            </a:extLst>
          </p:cNvPr>
          <p:cNvSpPr txBox="1"/>
          <p:nvPr/>
        </p:nvSpPr>
        <p:spPr>
          <a:xfrm>
            <a:off x="4123426" y="3942272"/>
            <a:ext cx="6607834" cy="2585323"/>
          </a:xfrm>
          <a:prstGeom prst="rect">
            <a:avLst/>
          </a:prstGeom>
          <a:noFill/>
        </p:spPr>
        <p:txBody>
          <a:bodyPr wrap="square" rtlCol="0">
            <a:spAutoFit/>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From above we did statistical analysis of the dataset, and we observe that the minimum zero value denotes that , some customers have no loan history.</a:t>
            </a:r>
          </a:p>
          <a:p>
            <a:r>
              <a:rPr lang="en-IN" dirty="0">
                <a:effectLst/>
                <a:latin typeface="Calibri" panose="020F0502020204030204" pitchFamily="34" charset="0"/>
                <a:ea typeface="Calibri" panose="020F0502020204030204" pitchFamily="34" charset="0"/>
                <a:cs typeface="Calibri" panose="020F0502020204030204" pitchFamily="34" charset="0"/>
              </a:rPr>
              <a:t>We can observe that the label has only two unique classes, indication defaulter/not defaulter. It is a classification problem with target variable as label. In mobile number of user we can see that there are some mobile number which are repeated in the columns which are repeated in the columns</a:t>
            </a:r>
            <a:endParaRPr lang="en-IN" dirty="0">
              <a:effectLst/>
              <a:highlight>
                <a:srgbClr val="C0C0C0"/>
              </a:highlight>
              <a:latin typeface="Calibri" panose="020F0502020204030204" pitchFamily="34" charset="0"/>
              <a:ea typeface="Calibri" panose="020F0502020204030204" pitchFamily="34" charset="0"/>
              <a:cs typeface="Calibri" panose="020F0502020204030204" pitchFamily="34" charset="0"/>
            </a:endParaRPr>
          </a:p>
          <a:p>
            <a:endParaRPr lang="en-IN" dirty="0"/>
          </a:p>
        </p:txBody>
      </p:sp>
    </p:spTree>
    <p:extLst>
      <p:ext uri="{BB962C8B-B14F-4D97-AF65-F5344CB8AC3E}">
        <p14:creationId xmlns:p14="http://schemas.microsoft.com/office/powerpoint/2010/main" val="32133410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{A1A431AD-1FB4-448C-BF13-E0D2E658861D}tf55705232_win32</Template>
  <TotalTime>328</TotalTime>
  <Words>2721</Words>
  <Application>Microsoft Office PowerPoint</Application>
  <PresentationFormat>Widescreen</PresentationFormat>
  <Paragraphs>104</Paragraphs>
  <Slides>43</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Arial</vt:lpstr>
      <vt:lpstr>Arial</vt:lpstr>
      <vt:lpstr>Calibri</vt:lpstr>
      <vt:lpstr>Calibri Light</vt:lpstr>
      <vt:lpstr>Garamond</vt:lpstr>
      <vt:lpstr>Goudy Old Style</vt:lpstr>
      <vt:lpstr>Helvetica</vt:lpstr>
      <vt:lpstr>Times New Roman</vt:lpstr>
      <vt:lpstr>Wingdings 2</vt:lpstr>
      <vt:lpstr>SlateVTI</vt:lpstr>
      <vt:lpstr>Micro Credit Loan Defaulter Prediction</vt:lpstr>
      <vt:lpstr>THINGS TO DISCUSS </vt:lpstr>
      <vt:lpstr>Introduction</vt:lpstr>
      <vt:lpstr>Analytical Problem Framing</vt:lpstr>
      <vt:lpstr>Starting with Jupyter NoteBook</vt:lpstr>
      <vt:lpstr>Data Source and their Format</vt:lpstr>
      <vt:lpstr>From here we can observe that we don’t have any null values in our dataset. Except msisdn, pcircle and pdate all other columns are of continuous or numerical datatype. Those three are having Object datatype, i.e. they are categorical columns.</vt:lpstr>
      <vt:lpstr>Data Preprocessing</vt:lpstr>
      <vt:lpstr>Checking for unique values in each columns using nunique() and then perform statistical analysis using describe ().</vt:lpstr>
      <vt:lpstr>EDA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Perform some Feature Engineering On pdate, in order to come up with some meaningful information for our ML Model building. </vt:lpstr>
      <vt:lpstr>PowerPoint Presentation</vt:lpstr>
      <vt:lpstr>PowerPoint Presentation</vt:lpstr>
      <vt:lpstr>PowerPoint Presentation</vt:lpstr>
      <vt:lpstr>PowerPoint Presentation</vt:lpstr>
      <vt:lpstr>PowerPoint Presentation</vt:lpstr>
      <vt:lpstr>Skewness And Outlier Detection &amp; Removal</vt:lpstr>
      <vt:lpstr>Outlier Detection using Boxplot</vt:lpstr>
      <vt:lpstr>Using Z score technique to remove outliers.</vt:lpstr>
      <vt:lpstr>Scaling of Feature Columns:</vt:lpstr>
      <vt:lpstr>Variance Inflation Factor (VIF) We use this technique in order to determine the multicollinearity present in the dataset.</vt:lpstr>
      <vt:lpstr>PowerPoint Presentation</vt:lpstr>
      <vt:lpstr>Model Building:  As it is a classification Problem, we can perform Logistic regression, knn classifier, random forest classifier and so on. Let’s starts with Logistic regression</vt:lpstr>
      <vt:lpstr>Logistic Regrssion</vt:lpstr>
      <vt:lpstr>PowerPoint Presentation</vt:lpstr>
      <vt:lpstr>KNN Classifier </vt:lpstr>
      <vt:lpstr>PowerPoint Presentation</vt:lpstr>
      <vt:lpstr>Ensemble Technique (RandomForest Classifier)</vt:lpstr>
      <vt:lpstr>We can observe that Random forest performs better then both our previous model, let’s go ahead and do hyper parameter tuning, in order to increase its efficiency.</vt:lpstr>
      <vt:lpstr>Boosting (GradientBoosting Classifier)</vt:lpstr>
      <vt:lpstr>We can observe that GradientBoosting Classifier Model performs equally well as compared to randomforest, even here testing and training scores are almost in line. The trouble of over fitting / under fitting is not present, by cross validation we can surely see increase in the over score. This can be our model let’s do hyper parameter tuning in order to further increase its efficiency.</vt:lpstr>
      <vt:lpstr>SVC</vt:lpstr>
      <vt:lpstr>SVC performs decent, however our random forest and gradient boosting classifier are the models with higher scores, and are performing better than this. We can perform hyper parameter tuning if we want to, anyways our final model will be either  Random Forest or Gradient boosting classifier .</vt:lpstr>
      <vt:lpstr>Summarizing  We summarise each model in order to decide which model suits our dataset, and can be final model to save.</vt:lpstr>
      <vt:lpstr>Conclusion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 Credit Loan Defaulter Prediction</dc:title>
  <dc:creator>khush_khatri@outlook.com</dc:creator>
  <cp:lastModifiedBy>khush_khatri@outlook.com</cp:lastModifiedBy>
  <cp:revision>1</cp:revision>
  <dcterms:created xsi:type="dcterms:W3CDTF">2022-09-08T07:07:12Z</dcterms:created>
  <dcterms:modified xsi:type="dcterms:W3CDTF">2022-09-08T12:35:54Z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